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6"/>
  </p:notesMasterIdLst>
  <p:handoutMasterIdLst>
    <p:handoutMasterId r:id="rId67"/>
  </p:handoutMasterIdLst>
  <p:sldIdLst>
    <p:sldId id="1633" r:id="rId12"/>
    <p:sldId id="1634" r:id="rId13"/>
    <p:sldId id="1636" r:id="rId14"/>
    <p:sldId id="1564" r:id="rId15"/>
    <p:sldId id="1565" r:id="rId16"/>
    <p:sldId id="1566" r:id="rId17"/>
    <p:sldId id="1567" r:id="rId18"/>
    <p:sldId id="1570" r:id="rId19"/>
    <p:sldId id="1571" r:id="rId20"/>
    <p:sldId id="1572" r:id="rId21"/>
    <p:sldId id="1573" r:id="rId22"/>
    <p:sldId id="1574" r:id="rId23"/>
    <p:sldId id="1575" r:id="rId24"/>
    <p:sldId id="1576" r:id="rId25"/>
    <p:sldId id="1577" r:id="rId26"/>
    <p:sldId id="1578" r:id="rId27"/>
    <p:sldId id="1579" r:id="rId28"/>
    <p:sldId id="1580" r:id="rId29"/>
    <p:sldId id="1581" r:id="rId30"/>
    <p:sldId id="1584" r:id="rId31"/>
    <p:sldId id="1582" r:id="rId32"/>
    <p:sldId id="1638" r:id="rId33"/>
    <p:sldId id="1619" r:id="rId34"/>
    <p:sldId id="1627" r:id="rId35"/>
    <p:sldId id="1626" r:id="rId36"/>
    <p:sldId id="1632" r:id="rId37"/>
    <p:sldId id="1639" r:id="rId38"/>
    <p:sldId id="1620" r:id="rId39"/>
    <p:sldId id="1591" r:id="rId40"/>
    <p:sldId id="1593" r:id="rId41"/>
    <p:sldId id="1595" r:id="rId42"/>
    <p:sldId id="1640" r:id="rId43"/>
    <p:sldId id="1621" r:id="rId44"/>
    <p:sldId id="1597" r:id="rId45"/>
    <p:sldId id="1604" r:id="rId46"/>
    <p:sldId id="1630" r:id="rId47"/>
    <p:sldId id="1622" r:id="rId48"/>
    <p:sldId id="1628" r:id="rId49"/>
    <p:sldId id="1602" r:id="rId50"/>
    <p:sldId id="1631" r:id="rId51"/>
    <p:sldId id="1610" r:id="rId52"/>
    <p:sldId id="1641" r:id="rId53"/>
    <p:sldId id="1623" r:id="rId54"/>
    <p:sldId id="1612" r:id="rId55"/>
    <p:sldId id="1613" r:id="rId56"/>
    <p:sldId id="1642" r:id="rId57"/>
    <p:sldId id="1624" r:id="rId58"/>
    <p:sldId id="1629" r:id="rId59"/>
    <p:sldId id="1614" r:id="rId60"/>
    <p:sldId id="1616" r:id="rId61"/>
    <p:sldId id="1617" r:id="rId62"/>
    <p:sldId id="1643" r:id="rId63"/>
    <p:sldId id="1618" r:id="rId64"/>
    <p:sldId id="1547"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6" autoAdjust="0"/>
    <p:restoredTop sz="67301" autoAdjust="0"/>
  </p:normalViewPr>
  <p:slideViewPr>
    <p:cSldViewPr>
      <p:cViewPr varScale="1">
        <p:scale>
          <a:sx n="91" d="100"/>
          <a:sy n="91" d="100"/>
        </p:scale>
        <p:origin x="254" y="51"/>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49946-65E5-4BF7-A21C-97F4C6DD0503}" type="doc">
      <dgm:prSet loTypeId="urn:microsoft.com/office/officeart/2005/8/layout/hierarchy5" loCatId="hierarchy" qsTypeId="urn:microsoft.com/office/officeart/2005/8/quickstyle/simple2" qsCatId="simple" csTypeId="urn:microsoft.com/office/officeart/2005/8/colors/accent0_2" csCatId="mainScheme" phldr="1"/>
      <dgm:spPr/>
      <dgm:t>
        <a:bodyPr/>
        <a:lstStyle/>
        <a:p>
          <a:endParaRPr lang="en-US"/>
        </a:p>
      </dgm:t>
    </dgm:pt>
    <dgm:pt modelId="{B4EAB571-F90F-48F5-8537-FA33C4D530C5}">
      <dgm:prSet phldrT="[Text]"/>
      <dgm:spPr/>
      <dgm:t>
        <a:bodyPr/>
        <a:lstStyle/>
        <a:p>
          <a:r>
            <a:rPr lang="en-US" dirty="0"/>
            <a:t>Advanced Analytics</a:t>
          </a:r>
        </a:p>
      </dgm:t>
    </dgm:pt>
    <dgm:pt modelId="{13316FDA-460B-460E-A931-3A193C2508FA}" type="parTrans" cxnId="{26D885B5-D577-4BE4-BD8B-837A8A031792}">
      <dgm:prSet/>
      <dgm:spPr/>
      <dgm:t>
        <a:bodyPr/>
        <a:lstStyle/>
        <a:p>
          <a:endParaRPr lang="en-US"/>
        </a:p>
      </dgm:t>
    </dgm:pt>
    <dgm:pt modelId="{BE033AAB-1245-4280-BCF9-307BEA09E11A}" type="sibTrans" cxnId="{26D885B5-D577-4BE4-BD8B-837A8A031792}">
      <dgm:prSet/>
      <dgm:spPr/>
      <dgm:t>
        <a:bodyPr/>
        <a:lstStyle/>
        <a:p>
          <a:endParaRPr lang="en-US"/>
        </a:p>
      </dgm:t>
    </dgm:pt>
    <dgm:pt modelId="{D8D314A6-24E4-4063-B1DF-198FA6E828BB}" type="asst">
      <dgm:prSet phldrT="[Text]"/>
      <dgm:spPr/>
      <dgm:t>
        <a:bodyPr/>
        <a:lstStyle/>
        <a:p>
          <a:r>
            <a:rPr lang="en-US" dirty="0"/>
            <a:t>Data Fundamentals</a:t>
          </a:r>
        </a:p>
      </dgm:t>
    </dgm:pt>
    <dgm:pt modelId="{ED7A6E10-F7BC-452E-AED0-727BB7D61F73}" type="parTrans" cxnId="{23F972BE-B5B4-44F2-A6CB-74C2F1227340}">
      <dgm:prSet/>
      <dgm:spPr/>
      <dgm:t>
        <a:bodyPr/>
        <a:lstStyle/>
        <a:p>
          <a:endParaRPr lang="en-US"/>
        </a:p>
      </dgm:t>
    </dgm:pt>
    <dgm:pt modelId="{2CBA4B69-5E76-4A8B-B997-E4E8CFA4152E}" type="sibTrans" cxnId="{23F972BE-B5B4-44F2-A6CB-74C2F1227340}">
      <dgm:prSet/>
      <dgm:spPr/>
      <dgm:t>
        <a:bodyPr/>
        <a:lstStyle/>
        <a:p>
          <a:endParaRPr lang="en-US"/>
        </a:p>
      </dgm:t>
    </dgm:pt>
    <dgm:pt modelId="{DA255390-EAB5-4057-81CB-BB00B0BB2721}">
      <dgm:prSet phldrT="[Text]"/>
      <dgm:spPr/>
      <dgm:t>
        <a:bodyPr/>
        <a:lstStyle/>
        <a:p>
          <a:r>
            <a:rPr lang="en-US" dirty="0"/>
            <a:t>Data Science</a:t>
          </a:r>
        </a:p>
      </dgm:t>
    </dgm:pt>
    <dgm:pt modelId="{886973EE-9CC9-4B45-9B4E-2A335DEC0D4B}" type="parTrans" cxnId="{DFC7C81E-7958-41CC-8C14-DA507E9F58B7}">
      <dgm:prSet/>
      <dgm:spPr/>
      <dgm:t>
        <a:bodyPr/>
        <a:lstStyle/>
        <a:p>
          <a:endParaRPr lang="en-US"/>
        </a:p>
      </dgm:t>
    </dgm:pt>
    <dgm:pt modelId="{F9B6566E-30CD-4CB6-964D-A6320D767680}" type="sibTrans" cxnId="{DFC7C81E-7958-41CC-8C14-DA507E9F58B7}">
      <dgm:prSet/>
      <dgm:spPr/>
      <dgm:t>
        <a:bodyPr/>
        <a:lstStyle/>
        <a:p>
          <a:endParaRPr lang="en-US"/>
        </a:p>
      </dgm:t>
    </dgm:pt>
    <dgm:pt modelId="{9ACF94FA-C580-421A-85F7-F34819A20345}">
      <dgm:prSet phldrT="[Text]"/>
      <dgm:spPr/>
      <dgm:t>
        <a:bodyPr/>
        <a:lstStyle/>
        <a:p>
          <a:r>
            <a:rPr lang="en-US" dirty="0"/>
            <a:t>Machine Learning</a:t>
          </a:r>
        </a:p>
      </dgm:t>
    </dgm:pt>
    <dgm:pt modelId="{1158FC1E-3ED2-4B41-977A-2A3E493EFA63}" type="parTrans" cxnId="{85A4D79C-D1C1-417D-B15B-9EC21DAF9014}">
      <dgm:prSet/>
      <dgm:spPr/>
      <dgm:t>
        <a:bodyPr/>
        <a:lstStyle/>
        <a:p>
          <a:endParaRPr lang="en-US"/>
        </a:p>
      </dgm:t>
    </dgm:pt>
    <dgm:pt modelId="{910122D0-B40F-462F-BD77-ABF976452305}" type="sibTrans" cxnId="{85A4D79C-D1C1-417D-B15B-9EC21DAF9014}">
      <dgm:prSet/>
      <dgm:spPr/>
      <dgm:t>
        <a:bodyPr/>
        <a:lstStyle/>
        <a:p>
          <a:endParaRPr lang="en-US"/>
        </a:p>
      </dgm:t>
    </dgm:pt>
    <dgm:pt modelId="{C3D659FD-9ABD-49D1-8D25-07DD6DD84E73}">
      <dgm:prSet phldrT="[Text]"/>
      <dgm:spPr/>
      <dgm:t>
        <a:bodyPr/>
        <a:lstStyle/>
        <a:p>
          <a:r>
            <a:rPr lang="en-US" dirty="0"/>
            <a:t>Artificial Intelligence</a:t>
          </a:r>
        </a:p>
      </dgm:t>
    </dgm:pt>
    <dgm:pt modelId="{273E0706-8CAB-4056-B83E-9B581368A5CD}" type="parTrans" cxnId="{F3D1320F-E637-466F-9235-CCD0F976E6C5}">
      <dgm:prSet/>
      <dgm:spPr/>
      <dgm:t>
        <a:bodyPr/>
        <a:lstStyle/>
        <a:p>
          <a:endParaRPr lang="en-US"/>
        </a:p>
      </dgm:t>
    </dgm:pt>
    <dgm:pt modelId="{C775ECE4-D7BA-46D0-9560-D3D0A269AD67}" type="sibTrans" cxnId="{F3D1320F-E637-466F-9235-CCD0F976E6C5}">
      <dgm:prSet/>
      <dgm:spPr/>
      <dgm:t>
        <a:bodyPr/>
        <a:lstStyle/>
        <a:p>
          <a:endParaRPr lang="en-US"/>
        </a:p>
      </dgm:t>
    </dgm:pt>
    <dgm:pt modelId="{23C2D318-0129-4B1D-BE2A-7D2EFA42C95B}">
      <dgm:prSet phldrT="[Text]"/>
      <dgm:spPr/>
      <dgm:t>
        <a:bodyPr/>
        <a:lstStyle/>
        <a:p>
          <a:r>
            <a:rPr lang="en-US" dirty="0"/>
            <a:t>Deep Learning</a:t>
          </a:r>
        </a:p>
      </dgm:t>
    </dgm:pt>
    <dgm:pt modelId="{CA7F499C-5A28-497A-A15A-BB16D7CA27AB}" type="parTrans" cxnId="{751655DF-8D24-46AA-9ACA-5D4CFF938242}">
      <dgm:prSet/>
      <dgm:spPr/>
      <dgm:t>
        <a:bodyPr/>
        <a:lstStyle/>
        <a:p>
          <a:endParaRPr lang="en-US"/>
        </a:p>
      </dgm:t>
    </dgm:pt>
    <dgm:pt modelId="{CDF2722B-D2D6-438F-AB21-5EE4B1CA7F28}" type="sibTrans" cxnId="{751655DF-8D24-46AA-9ACA-5D4CFF938242}">
      <dgm:prSet/>
      <dgm:spPr/>
      <dgm:t>
        <a:bodyPr/>
        <a:lstStyle/>
        <a:p>
          <a:endParaRPr lang="en-US"/>
        </a:p>
      </dgm:t>
    </dgm:pt>
    <dgm:pt modelId="{2B3D4D0E-1F3A-4509-8F57-865093D00766}" type="asst">
      <dgm:prSet phldrT="[Text]"/>
      <dgm:spPr/>
      <dgm:t>
        <a:bodyPr/>
        <a:lstStyle/>
        <a:p>
          <a:r>
            <a:rPr lang="en-US" dirty="0"/>
            <a:t>Data Storage and Processing</a:t>
          </a:r>
        </a:p>
      </dgm:t>
    </dgm:pt>
    <dgm:pt modelId="{AE8D6080-4ED1-4F1B-B3A6-9EA923C49B26}" type="parTrans" cxnId="{2822773E-B9DB-4147-969E-DBF19333A8A4}">
      <dgm:prSet/>
      <dgm:spPr/>
      <dgm:t>
        <a:bodyPr/>
        <a:lstStyle/>
        <a:p>
          <a:endParaRPr lang="en-US"/>
        </a:p>
      </dgm:t>
    </dgm:pt>
    <dgm:pt modelId="{3FF758CF-3B4A-47E4-B558-5EC639659083}" type="sibTrans" cxnId="{2822773E-B9DB-4147-969E-DBF19333A8A4}">
      <dgm:prSet/>
      <dgm:spPr/>
      <dgm:t>
        <a:bodyPr/>
        <a:lstStyle/>
        <a:p>
          <a:endParaRPr lang="en-US"/>
        </a:p>
      </dgm:t>
    </dgm:pt>
    <dgm:pt modelId="{1A080261-89C7-4489-899E-85A2FCBB9ED5}" type="asst">
      <dgm:prSet phldrT="[Text]"/>
      <dgm:spPr/>
      <dgm:t>
        <a:bodyPr/>
        <a:lstStyle/>
        <a:p>
          <a:r>
            <a:rPr lang="en-US" dirty="0"/>
            <a:t>Reporting</a:t>
          </a:r>
        </a:p>
      </dgm:t>
    </dgm:pt>
    <dgm:pt modelId="{8DDDCF75-B0E1-4F1A-99D3-5242E3C6CE60}" type="parTrans" cxnId="{FDA748B2-3AF7-4514-8D85-01160BCC9DBA}">
      <dgm:prSet/>
      <dgm:spPr/>
      <dgm:t>
        <a:bodyPr/>
        <a:lstStyle/>
        <a:p>
          <a:endParaRPr lang="en-US"/>
        </a:p>
      </dgm:t>
    </dgm:pt>
    <dgm:pt modelId="{2341075D-0694-442A-B53C-B1B2802F0C89}" type="sibTrans" cxnId="{FDA748B2-3AF7-4514-8D85-01160BCC9DBA}">
      <dgm:prSet/>
      <dgm:spPr/>
      <dgm:t>
        <a:bodyPr/>
        <a:lstStyle/>
        <a:p>
          <a:endParaRPr lang="en-US"/>
        </a:p>
      </dgm:t>
    </dgm:pt>
    <dgm:pt modelId="{14A43343-DE6C-4A23-AB10-CBE58673E73E}">
      <dgm:prSet phldrT="[Text]"/>
      <dgm:spPr/>
      <dgm:t>
        <a:bodyPr/>
        <a:lstStyle/>
        <a:p>
          <a:r>
            <a:rPr lang="en-US" dirty="0"/>
            <a:t>Business Intelligence</a:t>
          </a:r>
        </a:p>
      </dgm:t>
    </dgm:pt>
    <dgm:pt modelId="{266B34CE-B032-488A-A7D4-B5650A741C2E}" type="parTrans" cxnId="{77B513A4-1C2F-4D28-8BB6-36C35A982FD1}">
      <dgm:prSet/>
      <dgm:spPr/>
      <dgm:t>
        <a:bodyPr/>
        <a:lstStyle/>
        <a:p>
          <a:endParaRPr lang="en-US"/>
        </a:p>
      </dgm:t>
    </dgm:pt>
    <dgm:pt modelId="{D7DFF716-5BDA-4B9C-858F-8D927E8F518E}" type="sibTrans" cxnId="{77B513A4-1C2F-4D28-8BB6-36C35A982FD1}">
      <dgm:prSet/>
      <dgm:spPr/>
      <dgm:t>
        <a:bodyPr/>
        <a:lstStyle/>
        <a:p>
          <a:endParaRPr lang="en-US"/>
        </a:p>
      </dgm:t>
    </dgm:pt>
    <dgm:pt modelId="{B1C0388E-AFEF-47F0-902D-46F4E0AC8350}" type="asst">
      <dgm:prSet phldrT="[Text]"/>
      <dgm:spPr/>
      <dgm:t>
        <a:bodyPr/>
        <a:lstStyle/>
        <a:p>
          <a:r>
            <a:rPr lang="en-US" dirty="0"/>
            <a:t>Data Query</a:t>
          </a:r>
        </a:p>
      </dgm:t>
    </dgm:pt>
    <dgm:pt modelId="{55633CB2-D82A-464E-A419-1F6B0BD1EAA0}" type="parTrans" cxnId="{87174B22-106A-421D-88EE-A972BF5679A5}">
      <dgm:prSet/>
      <dgm:spPr/>
      <dgm:t>
        <a:bodyPr/>
        <a:lstStyle/>
        <a:p>
          <a:endParaRPr lang="en-US"/>
        </a:p>
      </dgm:t>
    </dgm:pt>
    <dgm:pt modelId="{0C6D2249-2FC7-4BF7-BB61-66EC0199605E}" type="sibTrans" cxnId="{87174B22-106A-421D-88EE-A972BF5679A5}">
      <dgm:prSet/>
      <dgm:spPr/>
      <dgm:t>
        <a:bodyPr/>
        <a:lstStyle/>
        <a:p>
          <a:endParaRPr lang="en-US"/>
        </a:p>
      </dgm:t>
    </dgm:pt>
    <dgm:pt modelId="{D5B50441-5EB0-4D7F-B4E7-9A2B937CBC4A}" type="pres">
      <dgm:prSet presAssocID="{CBA49946-65E5-4BF7-A21C-97F4C6DD0503}" presName="mainComposite" presStyleCnt="0">
        <dgm:presLayoutVars>
          <dgm:chPref val="1"/>
          <dgm:dir/>
          <dgm:animOne val="branch"/>
          <dgm:animLvl val="lvl"/>
          <dgm:resizeHandles val="exact"/>
        </dgm:presLayoutVars>
      </dgm:prSet>
      <dgm:spPr/>
    </dgm:pt>
    <dgm:pt modelId="{FB6CC2D5-FD67-4365-8421-C1847DECE834}" type="pres">
      <dgm:prSet presAssocID="{CBA49946-65E5-4BF7-A21C-97F4C6DD0503}" presName="hierFlow" presStyleCnt="0"/>
      <dgm:spPr/>
    </dgm:pt>
    <dgm:pt modelId="{9342A01E-B036-408A-ACEC-B8F11AC6A764}" type="pres">
      <dgm:prSet presAssocID="{CBA49946-65E5-4BF7-A21C-97F4C6DD0503}" presName="hierChild1" presStyleCnt="0">
        <dgm:presLayoutVars>
          <dgm:chPref val="1"/>
          <dgm:animOne val="branch"/>
          <dgm:animLvl val="lvl"/>
        </dgm:presLayoutVars>
      </dgm:prSet>
      <dgm:spPr/>
    </dgm:pt>
    <dgm:pt modelId="{2BC50118-F80F-4FB6-8F47-33D5A81065D5}" type="pres">
      <dgm:prSet presAssocID="{B4EAB571-F90F-48F5-8537-FA33C4D530C5}" presName="Name17" presStyleCnt="0"/>
      <dgm:spPr/>
    </dgm:pt>
    <dgm:pt modelId="{7199744C-0298-4E66-9798-9D2B4441D4ED}" type="pres">
      <dgm:prSet presAssocID="{B4EAB571-F90F-48F5-8537-FA33C4D530C5}" presName="level1Shape" presStyleLbl="node0" presStyleIdx="0" presStyleCnt="1">
        <dgm:presLayoutVars>
          <dgm:chPref val="3"/>
        </dgm:presLayoutVars>
      </dgm:prSet>
      <dgm:spPr/>
    </dgm:pt>
    <dgm:pt modelId="{F70D3EA9-9537-486D-A4B7-B9A40D444062}" type="pres">
      <dgm:prSet presAssocID="{B4EAB571-F90F-48F5-8537-FA33C4D530C5}" presName="hierChild2" presStyleCnt="0"/>
      <dgm:spPr/>
    </dgm:pt>
    <dgm:pt modelId="{427A2433-FB0E-4E6F-9E92-44129B618DEC}" type="pres">
      <dgm:prSet presAssocID="{ED7A6E10-F7BC-452E-AED0-727BB7D61F73}" presName="Name25" presStyleLbl="parChTrans1D2" presStyleIdx="0" presStyleCnt="3"/>
      <dgm:spPr/>
    </dgm:pt>
    <dgm:pt modelId="{10F8B28B-209D-4DB4-ABD3-A960D5374FAE}" type="pres">
      <dgm:prSet presAssocID="{ED7A6E10-F7BC-452E-AED0-727BB7D61F73}" presName="connTx" presStyleLbl="parChTrans1D2" presStyleIdx="0" presStyleCnt="3"/>
      <dgm:spPr/>
    </dgm:pt>
    <dgm:pt modelId="{BCE68A70-0A25-46D9-ABBC-2C1DC07E5DCB}" type="pres">
      <dgm:prSet presAssocID="{D8D314A6-24E4-4063-B1DF-198FA6E828BB}" presName="Name30" presStyleCnt="0"/>
      <dgm:spPr/>
    </dgm:pt>
    <dgm:pt modelId="{95FAF00C-D4EA-4E6F-AAA6-FA0369C9D0EC}" type="pres">
      <dgm:prSet presAssocID="{D8D314A6-24E4-4063-B1DF-198FA6E828BB}" presName="level2Shape" presStyleLbl="asst1" presStyleIdx="0" presStyleCnt="4"/>
      <dgm:spPr/>
    </dgm:pt>
    <dgm:pt modelId="{0FAA3711-E0C0-4701-87EC-95F5EF149B83}" type="pres">
      <dgm:prSet presAssocID="{D8D314A6-24E4-4063-B1DF-198FA6E828BB}" presName="hierChild3" presStyleCnt="0"/>
      <dgm:spPr/>
    </dgm:pt>
    <dgm:pt modelId="{8768890E-2D95-4AEB-881E-77D299180E28}" type="pres">
      <dgm:prSet presAssocID="{AE8D6080-4ED1-4F1B-B3A6-9EA923C49B26}" presName="Name25" presStyleLbl="parChTrans1D3" presStyleIdx="0" presStyleCnt="4"/>
      <dgm:spPr/>
    </dgm:pt>
    <dgm:pt modelId="{70439F39-560A-4093-8F4E-9378195B1CB3}" type="pres">
      <dgm:prSet presAssocID="{AE8D6080-4ED1-4F1B-B3A6-9EA923C49B26}" presName="connTx" presStyleLbl="parChTrans1D3" presStyleIdx="0" presStyleCnt="4"/>
      <dgm:spPr/>
    </dgm:pt>
    <dgm:pt modelId="{B9232B32-98A1-4BF3-9B8D-0563479A18CC}" type="pres">
      <dgm:prSet presAssocID="{2B3D4D0E-1F3A-4509-8F57-865093D00766}" presName="Name30" presStyleCnt="0"/>
      <dgm:spPr/>
    </dgm:pt>
    <dgm:pt modelId="{9BD4918B-0B9C-4C03-8B29-E4C3A2038D6E}" type="pres">
      <dgm:prSet presAssocID="{2B3D4D0E-1F3A-4509-8F57-865093D00766}" presName="level2Shape" presStyleLbl="asst1" presStyleIdx="1" presStyleCnt="4"/>
      <dgm:spPr/>
    </dgm:pt>
    <dgm:pt modelId="{DBC71CFE-7CCC-42E5-8268-560EB53CD397}" type="pres">
      <dgm:prSet presAssocID="{2B3D4D0E-1F3A-4509-8F57-865093D00766}" presName="hierChild3" presStyleCnt="0"/>
      <dgm:spPr/>
    </dgm:pt>
    <dgm:pt modelId="{416E7764-D84F-4D79-BA33-92B85CB5C0A7}" type="pres">
      <dgm:prSet presAssocID="{8DDDCF75-B0E1-4F1A-99D3-5242E3C6CE60}" presName="Name25" presStyleLbl="parChTrans1D3" presStyleIdx="1" presStyleCnt="4"/>
      <dgm:spPr/>
    </dgm:pt>
    <dgm:pt modelId="{C3687E89-F20E-4D34-A5DE-50FF1F27192C}" type="pres">
      <dgm:prSet presAssocID="{8DDDCF75-B0E1-4F1A-99D3-5242E3C6CE60}" presName="connTx" presStyleLbl="parChTrans1D3" presStyleIdx="1" presStyleCnt="4"/>
      <dgm:spPr/>
    </dgm:pt>
    <dgm:pt modelId="{06820F9D-C467-4E86-A87E-DBC5266988BE}" type="pres">
      <dgm:prSet presAssocID="{1A080261-89C7-4489-899E-85A2FCBB9ED5}" presName="Name30" presStyleCnt="0"/>
      <dgm:spPr/>
    </dgm:pt>
    <dgm:pt modelId="{A636C73F-D5CB-45DB-90CF-DA80205FC97F}" type="pres">
      <dgm:prSet presAssocID="{1A080261-89C7-4489-899E-85A2FCBB9ED5}" presName="level2Shape" presStyleLbl="asst1" presStyleIdx="2" presStyleCnt="4"/>
      <dgm:spPr/>
    </dgm:pt>
    <dgm:pt modelId="{6F149487-BCD0-46A4-AA1E-8E7E3BDCD35C}" type="pres">
      <dgm:prSet presAssocID="{1A080261-89C7-4489-899E-85A2FCBB9ED5}" presName="hierChild3" presStyleCnt="0"/>
      <dgm:spPr/>
    </dgm:pt>
    <dgm:pt modelId="{1C0192D1-4DFC-4D66-9775-9A19BFA983D0}" type="pres">
      <dgm:prSet presAssocID="{55633CB2-D82A-464E-A419-1F6B0BD1EAA0}" presName="Name25" presStyleLbl="parChTrans1D3" presStyleIdx="2" presStyleCnt="4"/>
      <dgm:spPr/>
    </dgm:pt>
    <dgm:pt modelId="{CF190136-187C-41C2-831B-CD03B6F8F145}" type="pres">
      <dgm:prSet presAssocID="{55633CB2-D82A-464E-A419-1F6B0BD1EAA0}" presName="connTx" presStyleLbl="parChTrans1D3" presStyleIdx="2" presStyleCnt="4"/>
      <dgm:spPr/>
    </dgm:pt>
    <dgm:pt modelId="{030AF47F-1663-4333-AC31-D8AFD5B6ED55}" type="pres">
      <dgm:prSet presAssocID="{B1C0388E-AFEF-47F0-902D-46F4E0AC8350}" presName="Name30" presStyleCnt="0"/>
      <dgm:spPr/>
    </dgm:pt>
    <dgm:pt modelId="{24C56E2C-A063-4EA9-B6D5-9F2582DDBE44}" type="pres">
      <dgm:prSet presAssocID="{B1C0388E-AFEF-47F0-902D-46F4E0AC8350}" presName="level2Shape" presStyleLbl="asst1" presStyleIdx="3" presStyleCnt="4"/>
      <dgm:spPr/>
    </dgm:pt>
    <dgm:pt modelId="{DB91F31A-DCF4-49AB-95A6-F2D1DC2A18A6}" type="pres">
      <dgm:prSet presAssocID="{B1C0388E-AFEF-47F0-902D-46F4E0AC8350}" presName="hierChild3" presStyleCnt="0"/>
      <dgm:spPr/>
    </dgm:pt>
    <dgm:pt modelId="{81B4C4F9-4F13-4AD5-8AD1-DDC7BDED0635}" type="pres">
      <dgm:prSet presAssocID="{266B34CE-B032-488A-A7D4-B5650A741C2E}" presName="Name25" presStyleLbl="parChTrans1D2" presStyleIdx="1" presStyleCnt="3"/>
      <dgm:spPr/>
    </dgm:pt>
    <dgm:pt modelId="{0748AE34-ECE9-4AFD-9D3D-EFB593879A74}" type="pres">
      <dgm:prSet presAssocID="{266B34CE-B032-488A-A7D4-B5650A741C2E}" presName="connTx" presStyleLbl="parChTrans1D2" presStyleIdx="1" presStyleCnt="3"/>
      <dgm:spPr/>
    </dgm:pt>
    <dgm:pt modelId="{C71D392F-FDE2-4DBB-ADFD-98747ECEF7AD}" type="pres">
      <dgm:prSet presAssocID="{14A43343-DE6C-4A23-AB10-CBE58673E73E}" presName="Name30" presStyleCnt="0"/>
      <dgm:spPr/>
    </dgm:pt>
    <dgm:pt modelId="{FB38917B-BCA3-4F2B-973F-E555CCC453FF}" type="pres">
      <dgm:prSet presAssocID="{14A43343-DE6C-4A23-AB10-CBE58673E73E}" presName="level2Shape" presStyleLbl="node2" presStyleIdx="0" presStyleCnt="2"/>
      <dgm:spPr/>
    </dgm:pt>
    <dgm:pt modelId="{971C8BB8-98E8-462E-87E4-F45994FD9BF3}" type="pres">
      <dgm:prSet presAssocID="{14A43343-DE6C-4A23-AB10-CBE58673E73E}" presName="hierChild3" presStyleCnt="0"/>
      <dgm:spPr/>
    </dgm:pt>
    <dgm:pt modelId="{AEA0908B-071F-4C1E-B177-28B6F34B256C}" type="pres">
      <dgm:prSet presAssocID="{886973EE-9CC9-4B45-9B4E-2A335DEC0D4B}" presName="Name25" presStyleLbl="parChTrans1D2" presStyleIdx="2" presStyleCnt="3"/>
      <dgm:spPr/>
    </dgm:pt>
    <dgm:pt modelId="{1656C328-9963-4D8C-8C6C-AF5AA9D646CE}" type="pres">
      <dgm:prSet presAssocID="{886973EE-9CC9-4B45-9B4E-2A335DEC0D4B}" presName="connTx" presStyleLbl="parChTrans1D2" presStyleIdx="2" presStyleCnt="3"/>
      <dgm:spPr/>
    </dgm:pt>
    <dgm:pt modelId="{C1A7585C-3258-4824-92A9-61787D99C228}" type="pres">
      <dgm:prSet presAssocID="{DA255390-EAB5-4057-81CB-BB00B0BB2721}" presName="Name30" presStyleCnt="0"/>
      <dgm:spPr/>
    </dgm:pt>
    <dgm:pt modelId="{2A6AAA4C-FA4E-4931-A48C-4240797EFBD5}" type="pres">
      <dgm:prSet presAssocID="{DA255390-EAB5-4057-81CB-BB00B0BB2721}" presName="level2Shape" presStyleLbl="node2" presStyleIdx="1" presStyleCnt="2"/>
      <dgm:spPr/>
    </dgm:pt>
    <dgm:pt modelId="{44F21589-2432-4042-80BF-3E8A7A2FE67E}" type="pres">
      <dgm:prSet presAssocID="{DA255390-EAB5-4057-81CB-BB00B0BB2721}" presName="hierChild3" presStyleCnt="0"/>
      <dgm:spPr/>
    </dgm:pt>
    <dgm:pt modelId="{A5BA7707-A4EC-4AED-9211-64DA26AC0562}" type="pres">
      <dgm:prSet presAssocID="{1158FC1E-3ED2-4B41-977A-2A3E493EFA63}" presName="Name25" presStyleLbl="parChTrans1D3" presStyleIdx="3" presStyleCnt="4"/>
      <dgm:spPr/>
    </dgm:pt>
    <dgm:pt modelId="{26D2E185-6C29-4921-8F5B-431C8A1DEBEA}" type="pres">
      <dgm:prSet presAssocID="{1158FC1E-3ED2-4B41-977A-2A3E493EFA63}" presName="connTx" presStyleLbl="parChTrans1D3" presStyleIdx="3" presStyleCnt="4"/>
      <dgm:spPr/>
    </dgm:pt>
    <dgm:pt modelId="{5BC0B5B8-4BA9-4E0D-81E6-55CF4C0E7895}" type="pres">
      <dgm:prSet presAssocID="{9ACF94FA-C580-421A-85F7-F34819A20345}" presName="Name30" presStyleCnt="0"/>
      <dgm:spPr/>
    </dgm:pt>
    <dgm:pt modelId="{105EE055-B6C3-4CF1-9FCF-06AE0D91B4CE}" type="pres">
      <dgm:prSet presAssocID="{9ACF94FA-C580-421A-85F7-F34819A20345}" presName="level2Shape" presStyleLbl="node3" presStyleIdx="0" presStyleCnt="1"/>
      <dgm:spPr/>
    </dgm:pt>
    <dgm:pt modelId="{82747730-134E-4D91-9D0C-007ACEE0C825}" type="pres">
      <dgm:prSet presAssocID="{9ACF94FA-C580-421A-85F7-F34819A20345}" presName="hierChild3" presStyleCnt="0"/>
      <dgm:spPr/>
    </dgm:pt>
    <dgm:pt modelId="{0EC931C6-855E-4F8B-8519-4FE5719843B7}" type="pres">
      <dgm:prSet presAssocID="{273E0706-8CAB-4056-B83E-9B581368A5CD}" presName="Name25" presStyleLbl="parChTrans1D4" presStyleIdx="0" presStyleCnt="2"/>
      <dgm:spPr/>
    </dgm:pt>
    <dgm:pt modelId="{624D55F7-CD85-4817-B25B-5E847B2A2A7F}" type="pres">
      <dgm:prSet presAssocID="{273E0706-8CAB-4056-B83E-9B581368A5CD}" presName="connTx" presStyleLbl="parChTrans1D4" presStyleIdx="0" presStyleCnt="2"/>
      <dgm:spPr/>
    </dgm:pt>
    <dgm:pt modelId="{33FE507E-F45B-4999-8FD3-2C71B88B1480}" type="pres">
      <dgm:prSet presAssocID="{C3D659FD-9ABD-49D1-8D25-07DD6DD84E73}" presName="Name30" presStyleCnt="0"/>
      <dgm:spPr/>
    </dgm:pt>
    <dgm:pt modelId="{8D6B02D4-E50A-430D-B760-7C819CC27220}" type="pres">
      <dgm:prSet presAssocID="{C3D659FD-9ABD-49D1-8D25-07DD6DD84E73}" presName="level2Shape" presStyleLbl="node4" presStyleIdx="0" presStyleCnt="2"/>
      <dgm:spPr/>
    </dgm:pt>
    <dgm:pt modelId="{F15F3D93-6FC9-4A78-88EE-F43051589798}" type="pres">
      <dgm:prSet presAssocID="{C3D659FD-9ABD-49D1-8D25-07DD6DD84E73}" presName="hierChild3" presStyleCnt="0"/>
      <dgm:spPr/>
    </dgm:pt>
    <dgm:pt modelId="{64E7A890-311A-454B-A9C3-1EB244307D35}" type="pres">
      <dgm:prSet presAssocID="{CA7F499C-5A28-497A-A15A-BB16D7CA27AB}" presName="Name25" presStyleLbl="parChTrans1D4" presStyleIdx="1" presStyleCnt="2"/>
      <dgm:spPr/>
    </dgm:pt>
    <dgm:pt modelId="{036B2E94-CB9A-44A7-A4C4-A7BAD9B66E94}" type="pres">
      <dgm:prSet presAssocID="{CA7F499C-5A28-497A-A15A-BB16D7CA27AB}" presName="connTx" presStyleLbl="parChTrans1D4" presStyleIdx="1" presStyleCnt="2"/>
      <dgm:spPr/>
    </dgm:pt>
    <dgm:pt modelId="{6CAE86CC-884A-4E61-81D8-22EC0A2B6139}" type="pres">
      <dgm:prSet presAssocID="{23C2D318-0129-4B1D-BE2A-7D2EFA42C95B}" presName="Name30" presStyleCnt="0"/>
      <dgm:spPr/>
    </dgm:pt>
    <dgm:pt modelId="{1E574F30-EEAB-4C24-838E-8A53803439EE}" type="pres">
      <dgm:prSet presAssocID="{23C2D318-0129-4B1D-BE2A-7D2EFA42C95B}" presName="level2Shape" presStyleLbl="node4" presStyleIdx="1" presStyleCnt="2"/>
      <dgm:spPr/>
    </dgm:pt>
    <dgm:pt modelId="{739DEFEC-F696-485D-9829-36245700DE82}" type="pres">
      <dgm:prSet presAssocID="{23C2D318-0129-4B1D-BE2A-7D2EFA42C95B}" presName="hierChild3" presStyleCnt="0"/>
      <dgm:spPr/>
    </dgm:pt>
    <dgm:pt modelId="{2A8D8A93-3A43-4487-A0D8-D0A1B7937FD4}" type="pres">
      <dgm:prSet presAssocID="{CBA49946-65E5-4BF7-A21C-97F4C6DD0503}" presName="bgShapesFlow" presStyleCnt="0"/>
      <dgm:spPr/>
    </dgm:pt>
  </dgm:ptLst>
  <dgm:cxnLst>
    <dgm:cxn modelId="{F3D1320F-E637-466F-9235-CCD0F976E6C5}" srcId="{9ACF94FA-C580-421A-85F7-F34819A20345}" destId="{C3D659FD-9ABD-49D1-8D25-07DD6DD84E73}" srcOrd="0" destOrd="0" parTransId="{273E0706-8CAB-4056-B83E-9B581368A5CD}" sibTransId="{C775ECE4-D7BA-46D0-9560-D3D0A269AD67}"/>
    <dgm:cxn modelId="{473E8010-2787-46B0-8181-4C2E82CE00AD}" type="presOf" srcId="{8DDDCF75-B0E1-4F1A-99D3-5242E3C6CE60}" destId="{C3687E89-F20E-4D34-A5DE-50FF1F27192C}" srcOrd="1" destOrd="0" presId="urn:microsoft.com/office/officeart/2005/8/layout/hierarchy5"/>
    <dgm:cxn modelId="{1080681A-51CE-4939-AC59-1AD863BF0299}" type="presOf" srcId="{886973EE-9CC9-4B45-9B4E-2A335DEC0D4B}" destId="{1656C328-9963-4D8C-8C6C-AF5AA9D646CE}" srcOrd="1" destOrd="0" presId="urn:microsoft.com/office/officeart/2005/8/layout/hierarchy5"/>
    <dgm:cxn modelId="{DFC7C81E-7958-41CC-8C14-DA507E9F58B7}" srcId="{B4EAB571-F90F-48F5-8537-FA33C4D530C5}" destId="{DA255390-EAB5-4057-81CB-BB00B0BB2721}" srcOrd="2" destOrd="0" parTransId="{886973EE-9CC9-4B45-9B4E-2A335DEC0D4B}" sibTransId="{F9B6566E-30CD-4CB6-964D-A6320D767680}"/>
    <dgm:cxn modelId="{87174B22-106A-421D-88EE-A972BF5679A5}" srcId="{D8D314A6-24E4-4063-B1DF-198FA6E828BB}" destId="{B1C0388E-AFEF-47F0-902D-46F4E0AC8350}" srcOrd="2" destOrd="0" parTransId="{55633CB2-D82A-464E-A419-1F6B0BD1EAA0}" sibTransId="{0C6D2249-2FC7-4BF7-BB61-66EC0199605E}"/>
    <dgm:cxn modelId="{24841625-A74B-4DC3-A90C-8292EA93C098}" type="presOf" srcId="{273E0706-8CAB-4056-B83E-9B581368A5CD}" destId="{624D55F7-CD85-4817-B25B-5E847B2A2A7F}" srcOrd="1" destOrd="0" presId="urn:microsoft.com/office/officeart/2005/8/layout/hierarchy5"/>
    <dgm:cxn modelId="{2822773E-B9DB-4147-969E-DBF19333A8A4}" srcId="{D8D314A6-24E4-4063-B1DF-198FA6E828BB}" destId="{2B3D4D0E-1F3A-4509-8F57-865093D00766}" srcOrd="0" destOrd="0" parTransId="{AE8D6080-4ED1-4F1B-B3A6-9EA923C49B26}" sibTransId="{3FF758CF-3B4A-47E4-B558-5EC639659083}"/>
    <dgm:cxn modelId="{733E8561-7F5B-4542-AB7F-04BAE98E73F9}" type="presOf" srcId="{2B3D4D0E-1F3A-4509-8F57-865093D00766}" destId="{9BD4918B-0B9C-4C03-8B29-E4C3A2038D6E}" srcOrd="0" destOrd="0" presId="urn:microsoft.com/office/officeart/2005/8/layout/hierarchy5"/>
    <dgm:cxn modelId="{29578941-03DA-4BDF-BB57-362DF13434C8}" type="presOf" srcId="{AE8D6080-4ED1-4F1B-B3A6-9EA923C49B26}" destId="{70439F39-560A-4093-8F4E-9378195B1CB3}" srcOrd="1" destOrd="0" presId="urn:microsoft.com/office/officeart/2005/8/layout/hierarchy5"/>
    <dgm:cxn modelId="{484EC841-0F19-45AE-8FB3-09787A50CB33}" type="presOf" srcId="{D8D314A6-24E4-4063-B1DF-198FA6E828BB}" destId="{95FAF00C-D4EA-4E6F-AAA6-FA0369C9D0EC}" srcOrd="0" destOrd="0" presId="urn:microsoft.com/office/officeart/2005/8/layout/hierarchy5"/>
    <dgm:cxn modelId="{5CE63744-4ED5-4C6E-9168-76E1CABCB472}" type="presOf" srcId="{1A080261-89C7-4489-899E-85A2FCBB9ED5}" destId="{A636C73F-D5CB-45DB-90CF-DA80205FC97F}" srcOrd="0" destOrd="0" presId="urn:microsoft.com/office/officeart/2005/8/layout/hierarchy5"/>
    <dgm:cxn modelId="{7D446C47-749E-40CE-B480-2D15A2CE3E94}" type="presOf" srcId="{CBA49946-65E5-4BF7-A21C-97F4C6DD0503}" destId="{D5B50441-5EB0-4D7F-B4E7-9A2B937CBC4A}" srcOrd="0" destOrd="0" presId="urn:microsoft.com/office/officeart/2005/8/layout/hierarchy5"/>
    <dgm:cxn modelId="{49E63268-805A-4835-8969-23880E5D2B86}" type="presOf" srcId="{B4EAB571-F90F-48F5-8537-FA33C4D530C5}" destId="{7199744C-0298-4E66-9798-9D2B4441D4ED}" srcOrd="0" destOrd="0" presId="urn:microsoft.com/office/officeart/2005/8/layout/hierarchy5"/>
    <dgm:cxn modelId="{DFE6D46B-0BEA-4226-B498-F2A0E8C3F0B0}" type="presOf" srcId="{AE8D6080-4ED1-4F1B-B3A6-9EA923C49B26}" destId="{8768890E-2D95-4AEB-881E-77D299180E28}" srcOrd="0" destOrd="0" presId="urn:microsoft.com/office/officeart/2005/8/layout/hierarchy5"/>
    <dgm:cxn modelId="{2E9FC64F-EAD0-4473-83C8-410306C6541E}" type="presOf" srcId="{CA7F499C-5A28-497A-A15A-BB16D7CA27AB}" destId="{64E7A890-311A-454B-A9C3-1EB244307D35}" srcOrd="0" destOrd="0" presId="urn:microsoft.com/office/officeart/2005/8/layout/hierarchy5"/>
    <dgm:cxn modelId="{1F5FF051-8B96-40A9-B004-0F702EBEA91D}" type="presOf" srcId="{266B34CE-B032-488A-A7D4-B5650A741C2E}" destId="{81B4C4F9-4F13-4AD5-8AD1-DDC7BDED0635}" srcOrd="0" destOrd="0" presId="urn:microsoft.com/office/officeart/2005/8/layout/hierarchy5"/>
    <dgm:cxn modelId="{E86B1959-F206-4FA8-9E10-DF032231B6CF}" type="presOf" srcId="{1158FC1E-3ED2-4B41-977A-2A3E493EFA63}" destId="{A5BA7707-A4EC-4AED-9211-64DA26AC0562}" srcOrd="0" destOrd="0" presId="urn:microsoft.com/office/officeart/2005/8/layout/hierarchy5"/>
    <dgm:cxn modelId="{B1CCFC86-A277-4D29-A1D6-AF069D2B0935}" type="presOf" srcId="{266B34CE-B032-488A-A7D4-B5650A741C2E}" destId="{0748AE34-ECE9-4AFD-9D3D-EFB593879A74}" srcOrd="1" destOrd="0" presId="urn:microsoft.com/office/officeart/2005/8/layout/hierarchy5"/>
    <dgm:cxn modelId="{85A4D79C-D1C1-417D-B15B-9EC21DAF9014}" srcId="{DA255390-EAB5-4057-81CB-BB00B0BB2721}" destId="{9ACF94FA-C580-421A-85F7-F34819A20345}" srcOrd="0" destOrd="0" parTransId="{1158FC1E-3ED2-4B41-977A-2A3E493EFA63}" sibTransId="{910122D0-B40F-462F-BD77-ABF976452305}"/>
    <dgm:cxn modelId="{77B513A4-1C2F-4D28-8BB6-36C35A982FD1}" srcId="{B4EAB571-F90F-48F5-8537-FA33C4D530C5}" destId="{14A43343-DE6C-4A23-AB10-CBE58673E73E}" srcOrd="1" destOrd="0" parTransId="{266B34CE-B032-488A-A7D4-B5650A741C2E}" sibTransId="{D7DFF716-5BDA-4B9C-858F-8D927E8F518E}"/>
    <dgm:cxn modelId="{217DB3A8-3AE9-40E2-B256-4735CD1EF247}" type="presOf" srcId="{886973EE-9CC9-4B45-9B4E-2A335DEC0D4B}" destId="{AEA0908B-071F-4C1E-B177-28B6F34B256C}" srcOrd="0" destOrd="0" presId="urn:microsoft.com/office/officeart/2005/8/layout/hierarchy5"/>
    <dgm:cxn modelId="{5F48B9AA-6E36-4447-9DAF-18794942E002}" type="presOf" srcId="{1158FC1E-3ED2-4B41-977A-2A3E493EFA63}" destId="{26D2E185-6C29-4921-8F5B-431C8A1DEBEA}" srcOrd="1" destOrd="0" presId="urn:microsoft.com/office/officeart/2005/8/layout/hierarchy5"/>
    <dgm:cxn modelId="{689A8CB0-87A8-494B-AB4C-EBC2E0986B36}" type="presOf" srcId="{B1C0388E-AFEF-47F0-902D-46F4E0AC8350}" destId="{24C56E2C-A063-4EA9-B6D5-9F2582DDBE44}" srcOrd="0" destOrd="0" presId="urn:microsoft.com/office/officeart/2005/8/layout/hierarchy5"/>
    <dgm:cxn modelId="{378A67B2-CF11-4BE0-907A-C0B60D6F7FCF}" type="presOf" srcId="{55633CB2-D82A-464E-A419-1F6B0BD1EAA0}" destId="{CF190136-187C-41C2-831B-CD03B6F8F145}" srcOrd="1" destOrd="0" presId="urn:microsoft.com/office/officeart/2005/8/layout/hierarchy5"/>
    <dgm:cxn modelId="{FDA748B2-3AF7-4514-8D85-01160BCC9DBA}" srcId="{D8D314A6-24E4-4063-B1DF-198FA6E828BB}" destId="{1A080261-89C7-4489-899E-85A2FCBB9ED5}" srcOrd="1" destOrd="0" parTransId="{8DDDCF75-B0E1-4F1A-99D3-5242E3C6CE60}" sibTransId="{2341075D-0694-442A-B53C-B1B2802F0C89}"/>
    <dgm:cxn modelId="{26D885B5-D577-4BE4-BD8B-837A8A031792}" srcId="{CBA49946-65E5-4BF7-A21C-97F4C6DD0503}" destId="{B4EAB571-F90F-48F5-8537-FA33C4D530C5}" srcOrd="0" destOrd="0" parTransId="{13316FDA-460B-460E-A931-3A193C2508FA}" sibTransId="{BE033AAB-1245-4280-BCF9-307BEA09E11A}"/>
    <dgm:cxn modelId="{D58AEDBA-34BC-41DE-B7E1-542ABAE56A27}" type="presOf" srcId="{CA7F499C-5A28-497A-A15A-BB16D7CA27AB}" destId="{036B2E94-CB9A-44A7-A4C4-A7BAD9B66E94}" srcOrd="1" destOrd="0" presId="urn:microsoft.com/office/officeart/2005/8/layout/hierarchy5"/>
    <dgm:cxn modelId="{FDC565BB-85CB-4C74-AC9B-7AAE8F8A7CB4}" type="presOf" srcId="{55633CB2-D82A-464E-A419-1F6B0BD1EAA0}" destId="{1C0192D1-4DFC-4D66-9775-9A19BFA983D0}" srcOrd="0" destOrd="0" presId="urn:microsoft.com/office/officeart/2005/8/layout/hierarchy5"/>
    <dgm:cxn modelId="{23F972BE-B5B4-44F2-A6CB-74C2F1227340}" srcId="{B4EAB571-F90F-48F5-8537-FA33C4D530C5}" destId="{D8D314A6-24E4-4063-B1DF-198FA6E828BB}" srcOrd="0" destOrd="0" parTransId="{ED7A6E10-F7BC-452E-AED0-727BB7D61F73}" sibTransId="{2CBA4B69-5E76-4A8B-B997-E4E8CFA4152E}"/>
    <dgm:cxn modelId="{900907C0-0E5B-46F6-8F47-D092BB5075D4}" type="presOf" srcId="{C3D659FD-9ABD-49D1-8D25-07DD6DD84E73}" destId="{8D6B02D4-E50A-430D-B760-7C819CC27220}" srcOrd="0" destOrd="0" presId="urn:microsoft.com/office/officeart/2005/8/layout/hierarchy5"/>
    <dgm:cxn modelId="{57A40DC1-9C6A-4FC3-9A7C-48ABBF2B7A77}" type="presOf" srcId="{DA255390-EAB5-4057-81CB-BB00B0BB2721}" destId="{2A6AAA4C-FA4E-4931-A48C-4240797EFBD5}" srcOrd="0" destOrd="0" presId="urn:microsoft.com/office/officeart/2005/8/layout/hierarchy5"/>
    <dgm:cxn modelId="{00672FC1-EDB5-461B-BBDA-9A45C28A6276}" type="presOf" srcId="{ED7A6E10-F7BC-452E-AED0-727BB7D61F73}" destId="{10F8B28B-209D-4DB4-ABD3-A960D5374FAE}" srcOrd="1" destOrd="0" presId="urn:microsoft.com/office/officeart/2005/8/layout/hierarchy5"/>
    <dgm:cxn modelId="{F6872FC2-FCE3-4196-A5F2-A4D2C70A2F41}" type="presOf" srcId="{9ACF94FA-C580-421A-85F7-F34819A20345}" destId="{105EE055-B6C3-4CF1-9FCF-06AE0D91B4CE}" srcOrd="0" destOrd="0" presId="urn:microsoft.com/office/officeart/2005/8/layout/hierarchy5"/>
    <dgm:cxn modelId="{8CD5B6CF-2150-4D48-9B7F-DAB415A54E43}" type="presOf" srcId="{ED7A6E10-F7BC-452E-AED0-727BB7D61F73}" destId="{427A2433-FB0E-4E6F-9E92-44129B618DEC}" srcOrd="0" destOrd="0" presId="urn:microsoft.com/office/officeart/2005/8/layout/hierarchy5"/>
    <dgm:cxn modelId="{751655DF-8D24-46AA-9ACA-5D4CFF938242}" srcId="{9ACF94FA-C580-421A-85F7-F34819A20345}" destId="{23C2D318-0129-4B1D-BE2A-7D2EFA42C95B}" srcOrd="1" destOrd="0" parTransId="{CA7F499C-5A28-497A-A15A-BB16D7CA27AB}" sibTransId="{CDF2722B-D2D6-438F-AB21-5EE4B1CA7F28}"/>
    <dgm:cxn modelId="{B09236E1-1B0C-4AA0-964A-331F4874CFF4}" type="presOf" srcId="{14A43343-DE6C-4A23-AB10-CBE58673E73E}" destId="{FB38917B-BCA3-4F2B-973F-E555CCC453FF}" srcOrd="0" destOrd="0" presId="urn:microsoft.com/office/officeart/2005/8/layout/hierarchy5"/>
    <dgm:cxn modelId="{F5B11FE2-0CE2-422E-B82D-7004FE2786DA}" type="presOf" srcId="{8DDDCF75-B0E1-4F1A-99D3-5242E3C6CE60}" destId="{416E7764-D84F-4D79-BA33-92B85CB5C0A7}" srcOrd="0" destOrd="0" presId="urn:microsoft.com/office/officeart/2005/8/layout/hierarchy5"/>
    <dgm:cxn modelId="{B7BF4DE9-9D85-4DF4-A664-A2AC967A6C19}" type="presOf" srcId="{273E0706-8CAB-4056-B83E-9B581368A5CD}" destId="{0EC931C6-855E-4F8B-8519-4FE5719843B7}" srcOrd="0" destOrd="0" presId="urn:microsoft.com/office/officeart/2005/8/layout/hierarchy5"/>
    <dgm:cxn modelId="{D5928EFD-3727-47D0-981A-3BD15ADD9E43}" type="presOf" srcId="{23C2D318-0129-4B1D-BE2A-7D2EFA42C95B}" destId="{1E574F30-EEAB-4C24-838E-8A53803439EE}" srcOrd="0" destOrd="0" presId="urn:microsoft.com/office/officeart/2005/8/layout/hierarchy5"/>
    <dgm:cxn modelId="{BF315A95-483F-4C48-AA48-6A1F05E20630}" type="presParOf" srcId="{D5B50441-5EB0-4D7F-B4E7-9A2B937CBC4A}" destId="{FB6CC2D5-FD67-4365-8421-C1847DECE834}" srcOrd="0" destOrd="0" presId="urn:microsoft.com/office/officeart/2005/8/layout/hierarchy5"/>
    <dgm:cxn modelId="{D4C6C97C-9CE5-4A21-9EBD-FE9236B89441}" type="presParOf" srcId="{FB6CC2D5-FD67-4365-8421-C1847DECE834}" destId="{9342A01E-B036-408A-ACEC-B8F11AC6A764}" srcOrd="0" destOrd="0" presId="urn:microsoft.com/office/officeart/2005/8/layout/hierarchy5"/>
    <dgm:cxn modelId="{6D75E001-2156-476D-B58A-22917B1931F2}" type="presParOf" srcId="{9342A01E-B036-408A-ACEC-B8F11AC6A764}" destId="{2BC50118-F80F-4FB6-8F47-33D5A81065D5}" srcOrd="0" destOrd="0" presId="urn:microsoft.com/office/officeart/2005/8/layout/hierarchy5"/>
    <dgm:cxn modelId="{E1494C35-F73A-4E53-AB49-A546A6C4AFBF}" type="presParOf" srcId="{2BC50118-F80F-4FB6-8F47-33D5A81065D5}" destId="{7199744C-0298-4E66-9798-9D2B4441D4ED}" srcOrd="0" destOrd="0" presId="urn:microsoft.com/office/officeart/2005/8/layout/hierarchy5"/>
    <dgm:cxn modelId="{C53E777C-CA34-4015-8DA9-873EC75DEA88}" type="presParOf" srcId="{2BC50118-F80F-4FB6-8F47-33D5A81065D5}" destId="{F70D3EA9-9537-486D-A4B7-B9A40D444062}" srcOrd="1" destOrd="0" presId="urn:microsoft.com/office/officeart/2005/8/layout/hierarchy5"/>
    <dgm:cxn modelId="{35279F2A-B408-478E-8825-4404DF05976E}" type="presParOf" srcId="{F70D3EA9-9537-486D-A4B7-B9A40D444062}" destId="{427A2433-FB0E-4E6F-9E92-44129B618DEC}" srcOrd="0" destOrd="0" presId="urn:microsoft.com/office/officeart/2005/8/layout/hierarchy5"/>
    <dgm:cxn modelId="{301D7184-7C90-4B85-86DA-8F44E36EA542}" type="presParOf" srcId="{427A2433-FB0E-4E6F-9E92-44129B618DEC}" destId="{10F8B28B-209D-4DB4-ABD3-A960D5374FAE}" srcOrd="0" destOrd="0" presId="urn:microsoft.com/office/officeart/2005/8/layout/hierarchy5"/>
    <dgm:cxn modelId="{BD12B5E7-4786-4FC0-B597-48F8B5FAF295}" type="presParOf" srcId="{F70D3EA9-9537-486D-A4B7-B9A40D444062}" destId="{BCE68A70-0A25-46D9-ABBC-2C1DC07E5DCB}" srcOrd="1" destOrd="0" presId="urn:microsoft.com/office/officeart/2005/8/layout/hierarchy5"/>
    <dgm:cxn modelId="{D4388274-D38B-4A5A-AE8B-32114E4CD7CA}" type="presParOf" srcId="{BCE68A70-0A25-46D9-ABBC-2C1DC07E5DCB}" destId="{95FAF00C-D4EA-4E6F-AAA6-FA0369C9D0EC}" srcOrd="0" destOrd="0" presId="urn:microsoft.com/office/officeart/2005/8/layout/hierarchy5"/>
    <dgm:cxn modelId="{7093369F-6E5E-4FC1-ADBB-0078BA63BC0A}" type="presParOf" srcId="{BCE68A70-0A25-46D9-ABBC-2C1DC07E5DCB}" destId="{0FAA3711-E0C0-4701-87EC-95F5EF149B83}" srcOrd="1" destOrd="0" presId="urn:microsoft.com/office/officeart/2005/8/layout/hierarchy5"/>
    <dgm:cxn modelId="{7DF6CEE6-FD9B-4CA3-8AA8-5199C7C1BB37}" type="presParOf" srcId="{0FAA3711-E0C0-4701-87EC-95F5EF149B83}" destId="{8768890E-2D95-4AEB-881E-77D299180E28}" srcOrd="0" destOrd="0" presId="urn:microsoft.com/office/officeart/2005/8/layout/hierarchy5"/>
    <dgm:cxn modelId="{84873AC2-D312-4F99-8F3B-669121A2D7AB}" type="presParOf" srcId="{8768890E-2D95-4AEB-881E-77D299180E28}" destId="{70439F39-560A-4093-8F4E-9378195B1CB3}" srcOrd="0" destOrd="0" presId="urn:microsoft.com/office/officeart/2005/8/layout/hierarchy5"/>
    <dgm:cxn modelId="{AC8CBB76-C106-44C6-BE7F-2E087A437B94}" type="presParOf" srcId="{0FAA3711-E0C0-4701-87EC-95F5EF149B83}" destId="{B9232B32-98A1-4BF3-9B8D-0563479A18CC}" srcOrd="1" destOrd="0" presId="urn:microsoft.com/office/officeart/2005/8/layout/hierarchy5"/>
    <dgm:cxn modelId="{AC706878-BEA4-4FC6-9C65-43311C317131}" type="presParOf" srcId="{B9232B32-98A1-4BF3-9B8D-0563479A18CC}" destId="{9BD4918B-0B9C-4C03-8B29-E4C3A2038D6E}" srcOrd="0" destOrd="0" presId="urn:microsoft.com/office/officeart/2005/8/layout/hierarchy5"/>
    <dgm:cxn modelId="{66BFDC8E-3BA3-4A6F-B574-1F164A3B2E69}" type="presParOf" srcId="{B9232B32-98A1-4BF3-9B8D-0563479A18CC}" destId="{DBC71CFE-7CCC-42E5-8268-560EB53CD397}" srcOrd="1" destOrd="0" presId="urn:microsoft.com/office/officeart/2005/8/layout/hierarchy5"/>
    <dgm:cxn modelId="{4D811A8A-D5BD-4DFE-824A-30429ACDA2CC}" type="presParOf" srcId="{0FAA3711-E0C0-4701-87EC-95F5EF149B83}" destId="{416E7764-D84F-4D79-BA33-92B85CB5C0A7}" srcOrd="2" destOrd="0" presId="urn:microsoft.com/office/officeart/2005/8/layout/hierarchy5"/>
    <dgm:cxn modelId="{D9035363-D567-4D1C-BB18-6C07B735C722}" type="presParOf" srcId="{416E7764-D84F-4D79-BA33-92B85CB5C0A7}" destId="{C3687E89-F20E-4D34-A5DE-50FF1F27192C}" srcOrd="0" destOrd="0" presId="urn:microsoft.com/office/officeart/2005/8/layout/hierarchy5"/>
    <dgm:cxn modelId="{C3281798-CE1B-465C-AA92-D73EBBAFC2C0}" type="presParOf" srcId="{0FAA3711-E0C0-4701-87EC-95F5EF149B83}" destId="{06820F9D-C467-4E86-A87E-DBC5266988BE}" srcOrd="3" destOrd="0" presId="urn:microsoft.com/office/officeart/2005/8/layout/hierarchy5"/>
    <dgm:cxn modelId="{62CA1686-5B2F-49F5-AA13-9E1DADF55CB7}" type="presParOf" srcId="{06820F9D-C467-4E86-A87E-DBC5266988BE}" destId="{A636C73F-D5CB-45DB-90CF-DA80205FC97F}" srcOrd="0" destOrd="0" presId="urn:microsoft.com/office/officeart/2005/8/layout/hierarchy5"/>
    <dgm:cxn modelId="{6BFD7111-DB98-4913-88EA-A305336BD827}" type="presParOf" srcId="{06820F9D-C467-4E86-A87E-DBC5266988BE}" destId="{6F149487-BCD0-46A4-AA1E-8E7E3BDCD35C}" srcOrd="1" destOrd="0" presId="urn:microsoft.com/office/officeart/2005/8/layout/hierarchy5"/>
    <dgm:cxn modelId="{054CDBEA-D789-448D-9B54-92F29179E0EA}" type="presParOf" srcId="{0FAA3711-E0C0-4701-87EC-95F5EF149B83}" destId="{1C0192D1-4DFC-4D66-9775-9A19BFA983D0}" srcOrd="4" destOrd="0" presId="urn:microsoft.com/office/officeart/2005/8/layout/hierarchy5"/>
    <dgm:cxn modelId="{5A985C8B-B0D8-40BC-A3D7-EBDD5DD172C0}" type="presParOf" srcId="{1C0192D1-4DFC-4D66-9775-9A19BFA983D0}" destId="{CF190136-187C-41C2-831B-CD03B6F8F145}" srcOrd="0" destOrd="0" presId="urn:microsoft.com/office/officeart/2005/8/layout/hierarchy5"/>
    <dgm:cxn modelId="{1F672599-11E5-4432-9E78-579E0511F5E7}" type="presParOf" srcId="{0FAA3711-E0C0-4701-87EC-95F5EF149B83}" destId="{030AF47F-1663-4333-AC31-D8AFD5B6ED55}" srcOrd="5" destOrd="0" presId="urn:microsoft.com/office/officeart/2005/8/layout/hierarchy5"/>
    <dgm:cxn modelId="{ED83D268-8CB5-4688-855F-CF74919A8F35}" type="presParOf" srcId="{030AF47F-1663-4333-AC31-D8AFD5B6ED55}" destId="{24C56E2C-A063-4EA9-B6D5-9F2582DDBE44}" srcOrd="0" destOrd="0" presId="urn:microsoft.com/office/officeart/2005/8/layout/hierarchy5"/>
    <dgm:cxn modelId="{64A72370-8F20-41E3-AB8E-F2C48BF26075}" type="presParOf" srcId="{030AF47F-1663-4333-AC31-D8AFD5B6ED55}" destId="{DB91F31A-DCF4-49AB-95A6-F2D1DC2A18A6}" srcOrd="1" destOrd="0" presId="urn:microsoft.com/office/officeart/2005/8/layout/hierarchy5"/>
    <dgm:cxn modelId="{9D44DBB8-A598-4A1B-A5DA-8C3A184EE53D}" type="presParOf" srcId="{F70D3EA9-9537-486D-A4B7-B9A40D444062}" destId="{81B4C4F9-4F13-4AD5-8AD1-DDC7BDED0635}" srcOrd="2" destOrd="0" presId="urn:microsoft.com/office/officeart/2005/8/layout/hierarchy5"/>
    <dgm:cxn modelId="{327A86BF-53A0-4105-8ABE-125A4355D0B9}" type="presParOf" srcId="{81B4C4F9-4F13-4AD5-8AD1-DDC7BDED0635}" destId="{0748AE34-ECE9-4AFD-9D3D-EFB593879A74}" srcOrd="0" destOrd="0" presId="urn:microsoft.com/office/officeart/2005/8/layout/hierarchy5"/>
    <dgm:cxn modelId="{E098D251-5AD0-44E7-8566-A331950BA841}" type="presParOf" srcId="{F70D3EA9-9537-486D-A4B7-B9A40D444062}" destId="{C71D392F-FDE2-4DBB-ADFD-98747ECEF7AD}" srcOrd="3" destOrd="0" presId="urn:microsoft.com/office/officeart/2005/8/layout/hierarchy5"/>
    <dgm:cxn modelId="{30FC38D2-049E-4644-90F5-46ECBB6CA9BC}" type="presParOf" srcId="{C71D392F-FDE2-4DBB-ADFD-98747ECEF7AD}" destId="{FB38917B-BCA3-4F2B-973F-E555CCC453FF}" srcOrd="0" destOrd="0" presId="urn:microsoft.com/office/officeart/2005/8/layout/hierarchy5"/>
    <dgm:cxn modelId="{70253084-FCAC-4F87-ABD3-0E3676C38FCE}" type="presParOf" srcId="{C71D392F-FDE2-4DBB-ADFD-98747ECEF7AD}" destId="{971C8BB8-98E8-462E-87E4-F45994FD9BF3}" srcOrd="1" destOrd="0" presId="urn:microsoft.com/office/officeart/2005/8/layout/hierarchy5"/>
    <dgm:cxn modelId="{391332C4-C4E1-4029-8450-69615B4E15B8}" type="presParOf" srcId="{F70D3EA9-9537-486D-A4B7-B9A40D444062}" destId="{AEA0908B-071F-4C1E-B177-28B6F34B256C}" srcOrd="4" destOrd="0" presId="urn:microsoft.com/office/officeart/2005/8/layout/hierarchy5"/>
    <dgm:cxn modelId="{37A1D738-B904-4E0A-8E67-96C61EF6F036}" type="presParOf" srcId="{AEA0908B-071F-4C1E-B177-28B6F34B256C}" destId="{1656C328-9963-4D8C-8C6C-AF5AA9D646CE}" srcOrd="0" destOrd="0" presId="urn:microsoft.com/office/officeart/2005/8/layout/hierarchy5"/>
    <dgm:cxn modelId="{B860E865-AF62-4A4D-A814-8F4273435D2B}" type="presParOf" srcId="{F70D3EA9-9537-486D-A4B7-B9A40D444062}" destId="{C1A7585C-3258-4824-92A9-61787D99C228}" srcOrd="5" destOrd="0" presId="urn:microsoft.com/office/officeart/2005/8/layout/hierarchy5"/>
    <dgm:cxn modelId="{47ACC8C0-1569-4CD8-9C6A-C50E069E0DD5}" type="presParOf" srcId="{C1A7585C-3258-4824-92A9-61787D99C228}" destId="{2A6AAA4C-FA4E-4931-A48C-4240797EFBD5}" srcOrd="0" destOrd="0" presId="urn:microsoft.com/office/officeart/2005/8/layout/hierarchy5"/>
    <dgm:cxn modelId="{CC83A5F5-6FD5-4BDD-8689-7C125C3A299A}" type="presParOf" srcId="{C1A7585C-3258-4824-92A9-61787D99C228}" destId="{44F21589-2432-4042-80BF-3E8A7A2FE67E}" srcOrd="1" destOrd="0" presId="urn:microsoft.com/office/officeart/2005/8/layout/hierarchy5"/>
    <dgm:cxn modelId="{172CA1B0-43CA-40B1-B793-F72187124AF5}" type="presParOf" srcId="{44F21589-2432-4042-80BF-3E8A7A2FE67E}" destId="{A5BA7707-A4EC-4AED-9211-64DA26AC0562}" srcOrd="0" destOrd="0" presId="urn:microsoft.com/office/officeart/2005/8/layout/hierarchy5"/>
    <dgm:cxn modelId="{71D0F1F9-FFD7-4DA5-83AB-E10E8D7F56DC}" type="presParOf" srcId="{A5BA7707-A4EC-4AED-9211-64DA26AC0562}" destId="{26D2E185-6C29-4921-8F5B-431C8A1DEBEA}" srcOrd="0" destOrd="0" presId="urn:microsoft.com/office/officeart/2005/8/layout/hierarchy5"/>
    <dgm:cxn modelId="{D21C8E93-99CE-4879-9F4D-5C43E59C7CC5}" type="presParOf" srcId="{44F21589-2432-4042-80BF-3E8A7A2FE67E}" destId="{5BC0B5B8-4BA9-4E0D-81E6-55CF4C0E7895}" srcOrd="1" destOrd="0" presId="urn:microsoft.com/office/officeart/2005/8/layout/hierarchy5"/>
    <dgm:cxn modelId="{2DF5001C-6033-42B3-8346-445A40A71FC2}" type="presParOf" srcId="{5BC0B5B8-4BA9-4E0D-81E6-55CF4C0E7895}" destId="{105EE055-B6C3-4CF1-9FCF-06AE0D91B4CE}" srcOrd="0" destOrd="0" presId="urn:microsoft.com/office/officeart/2005/8/layout/hierarchy5"/>
    <dgm:cxn modelId="{ABC2B49D-3DD7-45DB-84D0-C519B9E46450}" type="presParOf" srcId="{5BC0B5B8-4BA9-4E0D-81E6-55CF4C0E7895}" destId="{82747730-134E-4D91-9D0C-007ACEE0C825}" srcOrd="1" destOrd="0" presId="urn:microsoft.com/office/officeart/2005/8/layout/hierarchy5"/>
    <dgm:cxn modelId="{94F21B81-BE9F-4EB9-851A-65751946BE34}" type="presParOf" srcId="{82747730-134E-4D91-9D0C-007ACEE0C825}" destId="{0EC931C6-855E-4F8B-8519-4FE5719843B7}" srcOrd="0" destOrd="0" presId="urn:microsoft.com/office/officeart/2005/8/layout/hierarchy5"/>
    <dgm:cxn modelId="{D1E5F70E-74E3-4136-B4B8-8478897A7F48}" type="presParOf" srcId="{0EC931C6-855E-4F8B-8519-4FE5719843B7}" destId="{624D55F7-CD85-4817-B25B-5E847B2A2A7F}" srcOrd="0" destOrd="0" presId="urn:microsoft.com/office/officeart/2005/8/layout/hierarchy5"/>
    <dgm:cxn modelId="{E07B7B49-4A06-4BDD-9697-E21EA1349564}" type="presParOf" srcId="{82747730-134E-4D91-9D0C-007ACEE0C825}" destId="{33FE507E-F45B-4999-8FD3-2C71B88B1480}" srcOrd="1" destOrd="0" presId="urn:microsoft.com/office/officeart/2005/8/layout/hierarchy5"/>
    <dgm:cxn modelId="{745623C6-329E-46BC-BA17-2AE312330478}" type="presParOf" srcId="{33FE507E-F45B-4999-8FD3-2C71B88B1480}" destId="{8D6B02D4-E50A-430D-B760-7C819CC27220}" srcOrd="0" destOrd="0" presId="urn:microsoft.com/office/officeart/2005/8/layout/hierarchy5"/>
    <dgm:cxn modelId="{FC515A64-099A-4213-A6D6-EEF0C37A5067}" type="presParOf" srcId="{33FE507E-F45B-4999-8FD3-2C71B88B1480}" destId="{F15F3D93-6FC9-4A78-88EE-F43051589798}" srcOrd="1" destOrd="0" presId="urn:microsoft.com/office/officeart/2005/8/layout/hierarchy5"/>
    <dgm:cxn modelId="{FFB2740B-FA5E-42A1-A4A6-87B1848BC930}" type="presParOf" srcId="{82747730-134E-4D91-9D0C-007ACEE0C825}" destId="{64E7A890-311A-454B-A9C3-1EB244307D35}" srcOrd="2" destOrd="0" presId="urn:microsoft.com/office/officeart/2005/8/layout/hierarchy5"/>
    <dgm:cxn modelId="{AA55C2FA-E1BC-43BF-A76A-F0E354029EEB}" type="presParOf" srcId="{64E7A890-311A-454B-A9C3-1EB244307D35}" destId="{036B2E94-CB9A-44A7-A4C4-A7BAD9B66E94}" srcOrd="0" destOrd="0" presId="urn:microsoft.com/office/officeart/2005/8/layout/hierarchy5"/>
    <dgm:cxn modelId="{89F69E18-679C-4F0E-9398-4FAD43FFFFFD}" type="presParOf" srcId="{82747730-134E-4D91-9D0C-007ACEE0C825}" destId="{6CAE86CC-884A-4E61-81D8-22EC0A2B6139}" srcOrd="3" destOrd="0" presId="urn:microsoft.com/office/officeart/2005/8/layout/hierarchy5"/>
    <dgm:cxn modelId="{B1C7C1E6-524A-42DB-8749-D6940AB11714}" type="presParOf" srcId="{6CAE86CC-884A-4E61-81D8-22EC0A2B6139}" destId="{1E574F30-EEAB-4C24-838E-8A53803439EE}" srcOrd="0" destOrd="0" presId="urn:microsoft.com/office/officeart/2005/8/layout/hierarchy5"/>
    <dgm:cxn modelId="{0508395B-B219-4573-A0D2-C3F03E3E3B47}" type="presParOf" srcId="{6CAE86CC-884A-4E61-81D8-22EC0A2B6139}" destId="{739DEFEC-F696-485D-9829-36245700DE82}" srcOrd="1" destOrd="0" presId="urn:microsoft.com/office/officeart/2005/8/layout/hierarchy5"/>
    <dgm:cxn modelId="{CFD431D5-A43B-4096-BF2D-1AE53847469C}" type="presParOf" srcId="{D5B50441-5EB0-4D7F-B4E7-9A2B937CBC4A}" destId="{2A8D8A93-3A43-4487-A0D8-D0A1B7937FD4}"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latin typeface="+mj-lt"/>
            </a:rPr>
            <a:t>Define Objectives</a:t>
          </a:r>
          <a:endParaRPr lang="en-US" sz="2000" dirty="0">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latin typeface="+mj-lt"/>
            </a:rPr>
            <a:t>Identify Data Sources</a:t>
          </a:r>
          <a:endParaRPr lang="en-US" sz="2000" dirty="0">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9744C-0298-4E66-9798-9D2B4441D4ED}">
      <dsp:nvSpPr>
        <dsp:cNvPr id="0" name=""/>
        <dsp:cNvSpPr/>
      </dsp:nvSpPr>
      <dsp:spPr>
        <a:xfrm>
          <a:off x="1588" y="2967380"/>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Advanced Analytics</a:t>
          </a:r>
        </a:p>
      </dsp:txBody>
      <dsp:txXfrm>
        <a:off x="35056" y="3000848"/>
        <a:ext cx="2218452" cy="1075758"/>
      </dsp:txXfrm>
    </dsp:sp>
    <dsp:sp modelId="{427A2433-FB0E-4E6F-9E92-44129B618DEC}">
      <dsp:nvSpPr>
        <dsp:cNvPr id="0" name=""/>
        <dsp:cNvSpPr/>
      </dsp:nvSpPr>
      <dsp:spPr>
        <a:xfrm rot="17945813">
          <a:off x="1804123" y="2701398"/>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2670419"/>
        <a:ext cx="93993" cy="93993"/>
      </dsp:txXfrm>
    </dsp:sp>
    <dsp:sp modelId="{95FAF00C-D4EA-4E6F-AAA6-FA0369C9D0EC}">
      <dsp:nvSpPr>
        <dsp:cNvPr id="0" name=""/>
        <dsp:cNvSpPr/>
      </dsp:nvSpPr>
      <dsp:spPr>
        <a:xfrm>
          <a:off x="3201133"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Fundamentals</a:t>
          </a:r>
        </a:p>
      </dsp:txBody>
      <dsp:txXfrm>
        <a:off x="3234601" y="1358225"/>
        <a:ext cx="2218452" cy="1075758"/>
      </dsp:txXfrm>
    </dsp:sp>
    <dsp:sp modelId="{8768890E-2D95-4AEB-881E-77D299180E28}">
      <dsp:nvSpPr>
        <dsp:cNvPr id="0" name=""/>
        <dsp:cNvSpPr/>
      </dsp:nvSpPr>
      <dsp:spPr>
        <a:xfrm rot="18289469">
          <a:off x="5143203" y="1223037"/>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1199035"/>
        <a:ext cx="80039" cy="80039"/>
      </dsp:txXfrm>
    </dsp:sp>
    <dsp:sp modelId="{9BD4918B-0B9C-4C03-8B29-E4C3A2038D6E}">
      <dsp:nvSpPr>
        <dsp:cNvPr id="0" name=""/>
        <dsp:cNvSpPr/>
      </dsp:nvSpPr>
      <dsp:spPr>
        <a:xfrm>
          <a:off x="6400677" y="10658"/>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Storage and Processing</a:t>
          </a:r>
        </a:p>
      </dsp:txBody>
      <dsp:txXfrm>
        <a:off x="6434145" y="44126"/>
        <a:ext cx="2218452" cy="1075758"/>
      </dsp:txXfrm>
    </dsp:sp>
    <dsp:sp modelId="{416E7764-D84F-4D79-BA33-92B85CB5C0A7}">
      <dsp:nvSpPr>
        <dsp:cNvPr id="0" name=""/>
        <dsp:cNvSpPr/>
      </dsp:nvSpPr>
      <dsp:spPr>
        <a:xfrm>
          <a:off x="5486521" y="1880086"/>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1873250"/>
        <a:ext cx="45707" cy="45707"/>
      </dsp:txXfrm>
    </dsp:sp>
    <dsp:sp modelId="{A636C73F-D5CB-45DB-90CF-DA80205FC97F}">
      <dsp:nvSpPr>
        <dsp:cNvPr id="0" name=""/>
        <dsp:cNvSpPr/>
      </dsp:nvSpPr>
      <dsp:spPr>
        <a:xfrm>
          <a:off x="6400677"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Reporting</a:t>
          </a:r>
        </a:p>
      </dsp:txBody>
      <dsp:txXfrm>
        <a:off x="6434145" y="1358225"/>
        <a:ext cx="2218452" cy="1075758"/>
      </dsp:txXfrm>
    </dsp:sp>
    <dsp:sp modelId="{1C0192D1-4DFC-4D66-9775-9A19BFA983D0}">
      <dsp:nvSpPr>
        <dsp:cNvPr id="0" name=""/>
        <dsp:cNvSpPr/>
      </dsp:nvSpPr>
      <dsp:spPr>
        <a:xfrm rot="3310531">
          <a:off x="5143203" y="2537135"/>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2513133"/>
        <a:ext cx="80039" cy="80039"/>
      </dsp:txXfrm>
    </dsp:sp>
    <dsp:sp modelId="{24C56E2C-A063-4EA9-B6D5-9F2582DDBE44}">
      <dsp:nvSpPr>
        <dsp:cNvPr id="0" name=""/>
        <dsp:cNvSpPr/>
      </dsp:nvSpPr>
      <dsp:spPr>
        <a:xfrm>
          <a:off x="6400677"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Query</a:t>
          </a:r>
        </a:p>
      </dsp:txBody>
      <dsp:txXfrm>
        <a:off x="6434145" y="2672323"/>
        <a:ext cx="2218452" cy="1075758"/>
      </dsp:txXfrm>
    </dsp:sp>
    <dsp:sp modelId="{81B4C4F9-4F13-4AD5-8AD1-DDC7BDED0635}">
      <dsp:nvSpPr>
        <dsp:cNvPr id="0" name=""/>
        <dsp:cNvSpPr/>
      </dsp:nvSpPr>
      <dsp:spPr>
        <a:xfrm rot="20413970">
          <a:off x="2258357" y="3358447"/>
          <a:ext cx="971395" cy="32036"/>
        </a:xfrm>
        <a:custGeom>
          <a:avLst/>
          <a:gdLst/>
          <a:ahLst/>
          <a:cxnLst/>
          <a:rect l="0" t="0" r="0" b="0"/>
          <a:pathLst>
            <a:path>
              <a:moveTo>
                <a:pt x="0" y="16018"/>
              </a:moveTo>
              <a:lnTo>
                <a:pt x="971395"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9770" y="3350180"/>
        <a:ext cx="48569" cy="48569"/>
      </dsp:txXfrm>
    </dsp:sp>
    <dsp:sp modelId="{FB38917B-BCA3-4F2B-973F-E555CCC453FF}">
      <dsp:nvSpPr>
        <dsp:cNvPr id="0" name=""/>
        <dsp:cNvSpPr/>
      </dsp:nvSpPr>
      <dsp:spPr>
        <a:xfrm>
          <a:off x="3201133"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Business Intelligence</a:t>
          </a:r>
        </a:p>
      </dsp:txBody>
      <dsp:txXfrm>
        <a:off x="3234601" y="2672323"/>
        <a:ext cx="2218452" cy="1075758"/>
      </dsp:txXfrm>
    </dsp:sp>
    <dsp:sp modelId="{AEA0908B-071F-4C1E-B177-28B6F34B256C}">
      <dsp:nvSpPr>
        <dsp:cNvPr id="0" name=""/>
        <dsp:cNvSpPr/>
      </dsp:nvSpPr>
      <dsp:spPr>
        <a:xfrm rot="3654187">
          <a:off x="1804123" y="4344021"/>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4313042"/>
        <a:ext cx="93993" cy="93993"/>
      </dsp:txXfrm>
    </dsp:sp>
    <dsp:sp modelId="{2A6AAA4C-FA4E-4931-A48C-4240797EFBD5}">
      <dsp:nvSpPr>
        <dsp:cNvPr id="0" name=""/>
        <dsp:cNvSpPr/>
      </dsp:nvSpPr>
      <dsp:spPr>
        <a:xfrm>
          <a:off x="3201133"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Science</a:t>
          </a:r>
        </a:p>
      </dsp:txBody>
      <dsp:txXfrm>
        <a:off x="3234601" y="4643471"/>
        <a:ext cx="2218452" cy="1075758"/>
      </dsp:txXfrm>
    </dsp:sp>
    <dsp:sp modelId="{A5BA7707-A4EC-4AED-9211-64DA26AC0562}">
      <dsp:nvSpPr>
        <dsp:cNvPr id="0" name=""/>
        <dsp:cNvSpPr/>
      </dsp:nvSpPr>
      <dsp:spPr>
        <a:xfrm>
          <a:off x="5486521" y="5165332"/>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5158496"/>
        <a:ext cx="45707" cy="45707"/>
      </dsp:txXfrm>
    </dsp:sp>
    <dsp:sp modelId="{105EE055-B6C3-4CF1-9FCF-06AE0D91B4CE}">
      <dsp:nvSpPr>
        <dsp:cNvPr id="0" name=""/>
        <dsp:cNvSpPr/>
      </dsp:nvSpPr>
      <dsp:spPr>
        <a:xfrm>
          <a:off x="6400677"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434145" y="4643471"/>
        <a:ext cx="2218452" cy="1075758"/>
      </dsp:txXfrm>
    </dsp:sp>
    <dsp:sp modelId="{0EC931C6-855E-4F8B-8519-4FE5719843B7}">
      <dsp:nvSpPr>
        <dsp:cNvPr id="0" name=""/>
        <dsp:cNvSpPr/>
      </dsp:nvSpPr>
      <dsp:spPr>
        <a:xfrm rot="19457599">
          <a:off x="8580250" y="4836808"/>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4824681"/>
        <a:ext cx="56289" cy="56289"/>
      </dsp:txXfrm>
    </dsp:sp>
    <dsp:sp modelId="{8D6B02D4-E50A-430D-B760-7C819CC27220}">
      <dsp:nvSpPr>
        <dsp:cNvPr id="0" name=""/>
        <dsp:cNvSpPr/>
      </dsp:nvSpPr>
      <dsp:spPr>
        <a:xfrm>
          <a:off x="9600221" y="3952954"/>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Artificial Intelligence</a:t>
          </a:r>
        </a:p>
      </dsp:txBody>
      <dsp:txXfrm>
        <a:off x="9633689" y="3986422"/>
        <a:ext cx="2218452" cy="1075758"/>
      </dsp:txXfrm>
    </dsp:sp>
    <dsp:sp modelId="{64E7A890-311A-454B-A9C3-1EB244307D35}">
      <dsp:nvSpPr>
        <dsp:cNvPr id="0" name=""/>
        <dsp:cNvSpPr/>
      </dsp:nvSpPr>
      <dsp:spPr>
        <a:xfrm rot="2142401">
          <a:off x="8580250" y="5493857"/>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5481730"/>
        <a:ext cx="56289" cy="56289"/>
      </dsp:txXfrm>
    </dsp:sp>
    <dsp:sp modelId="{1E574F30-EEAB-4C24-838E-8A53803439EE}">
      <dsp:nvSpPr>
        <dsp:cNvPr id="0" name=""/>
        <dsp:cNvSpPr/>
      </dsp:nvSpPr>
      <dsp:spPr>
        <a:xfrm>
          <a:off x="9600221" y="5267052"/>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Deep Learning</a:t>
          </a:r>
        </a:p>
      </dsp:txBody>
      <dsp:txXfrm>
        <a:off x="9633689" y="5300520"/>
        <a:ext cx="2218452" cy="1075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Define Objectives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Identify Data Sources</a:t>
          </a:r>
          <a:endParaRPr lang="en-US" sz="2000" kern="1200" dirty="0">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10/17/2017 9:43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10/17/2017 9:43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DevOps is People, Process, Products – but primarily about communication. While not everyone on the team needs to know everything in depth, it’s important to share across disciplines, such as security and account management</a:t>
            </a:r>
          </a:p>
          <a:p>
            <a:pPr marL="342900" indent="-342900">
              <a:buFont typeface="+mj-lt"/>
              <a:buAutoNum type="arabicPeriod"/>
            </a:pPr>
            <a:r>
              <a:rPr lang="en-US" baseline="0" dirty="0"/>
              <a:t>Microsoft DevOps site - https://www.microsoft.com/en-us/cloud-platform/development-operations</a:t>
            </a:r>
          </a:p>
          <a:p>
            <a:pPr marL="342900" indent="-342900">
              <a:buFont typeface="+mj-lt"/>
              <a:buAutoNum type="arabicPeriod"/>
            </a:pPr>
            <a:r>
              <a:rPr lang="en-US" baseline="0" dirty="0"/>
              <a:t>“Shift-Left” - https://devops.com/devops-shift-left-avoid-failure/ </a:t>
            </a:r>
          </a:p>
          <a:p>
            <a:pPr marL="342900" indent="-342900">
              <a:buFont typeface="+mj-lt"/>
              <a:buAutoNum type="arabicPeriod"/>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56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Most DevOps</a:t>
            </a:r>
            <a:r>
              <a:rPr lang="en-US" baseline="0" dirty="0"/>
              <a:t> focused materials deal with the “Toolchain” – the tools drive the process.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67488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Microsoft </a:t>
            </a:r>
            <a:r>
              <a:rPr lang="en-US" dirty="0" err="1"/>
              <a:t>OpenDev</a:t>
            </a:r>
            <a:r>
              <a:rPr lang="en-US" baseline="0" dirty="0"/>
              <a:t> - https://azure.microsoft.com/en-us/opendev/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7924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13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69749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7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66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0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829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25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66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3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TODO: Add lab</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71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13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675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5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695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668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9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3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Code – https://code.visualstudio.com/ </a:t>
            </a:r>
          </a:p>
          <a:p>
            <a:pPr marL="560162" lvl="1" indent="-342900">
              <a:buFont typeface="+mj-lt"/>
              <a:buAutoNum type="arabicPeriod"/>
              <a:defRPr/>
            </a:pPr>
            <a:r>
              <a:rPr lang="en-US" baseline="0" dirty="0"/>
              <a:t>Add the Visual Studio Team Services extension </a:t>
            </a:r>
            <a:r>
              <a:rPr lang="en-US" baseline="0"/>
              <a:t>- https://marketplace.visualstudio.com/items?itemName=ms-vsts.team</a:t>
            </a:r>
            <a:endParaRPr lang="en-US" baseline="0" dirty="0"/>
          </a:p>
          <a:p>
            <a:pPr marL="560162" lvl="1" indent="-342900">
              <a:buFont typeface="+mj-lt"/>
              <a:buAutoNum type="arabicPeriod"/>
              <a:defRPr/>
            </a:pPr>
            <a:r>
              <a:rPr lang="en-US" baseline="0" dirty="0"/>
              <a:t>Install Power BI Desktop - https://powerbi.microsoft.com/en-us/desktop/ </a:t>
            </a:r>
          </a:p>
          <a:p>
            <a:pPr marL="560162" lvl="1" indent="-342900">
              <a:buFont typeface="+mj-lt"/>
              <a:buAutoNum type="arabicPeriod"/>
              <a:defRPr/>
            </a:pPr>
            <a:r>
              <a:rPr lang="en-US" baseline="0" dirty="0"/>
              <a:t>Install the Azure SDK - https://www.visualstudio.com/downloads/ </a:t>
            </a:r>
          </a:p>
          <a:p>
            <a:pPr marL="560162" lvl="1" indent="-342900">
              <a:buFont typeface="+mj-lt"/>
              <a:buAutoNum type="arabicPeriod"/>
              <a:defRPr/>
            </a:pPr>
            <a:r>
              <a:rPr lang="en-US" baseline="0" dirty="0"/>
              <a:t>Install Azure PowerShell -  https://www.microsoft.com/web/handlers/webpi.ashx/getinstaller/WindowsAzurePowershellGet.3f.3f.3fnew.appids </a:t>
            </a:r>
          </a:p>
          <a:p>
            <a:pPr marL="560162" lvl="1" indent="-342900">
              <a:buFont typeface="+mj-lt"/>
              <a:buAutoNum type="arabicPeriod"/>
              <a:defRPr/>
            </a:pPr>
            <a:r>
              <a:rPr lang="en-US" baseline="0" dirty="0"/>
              <a:t>Install Azure CLI - https://docs.microsoft.com/en-us/cli/azure/install-azure-cli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endParaRPr lang="en-US" dirty="0"/>
          </a:p>
          <a:p>
            <a:pPr marL="342900" indent="-342900">
              <a:buFont typeface="+mj-lt"/>
              <a:buAutoNum type="arabicPeriod"/>
            </a:pPr>
            <a:endParaRPr lang="en-US" baseline="0" dirty="0"/>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990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76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TODO: Demo of  the ADC</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9823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7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62514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591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23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039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34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7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Integrating with Service</a:t>
            </a:r>
            <a:r>
              <a:rPr lang="en-US" baseline="0" dirty="0"/>
              <a:t> Hooks - </a:t>
            </a:r>
            <a:r>
              <a:rPr lang="en-US" dirty="0"/>
              <a:t>https://www.visualstudio.com/get-started/integrate/integrating-with-service-hooks-vs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51442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51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TODO: Lab for CI/CD</a:t>
            </a:r>
          </a:p>
          <a:p>
            <a:pPr marL="0" lvl="0" indent="0">
              <a:buFont typeface="+mj-lt"/>
              <a:buNone/>
              <a:defRPr/>
            </a:pPr>
            <a:endParaRPr lang="en-US" dirty="0"/>
          </a:p>
          <a:p>
            <a:pPr marL="0" lvl="0" indent="0">
              <a:buFont typeface="+mj-lt"/>
              <a:buNone/>
              <a:defRPr/>
            </a:pPr>
            <a:endParaRPr lang="en-US" dirty="0"/>
          </a:p>
          <a:p>
            <a:pPr marL="0" lvl="0" indent="0">
              <a:buFont typeface="+mj-lt"/>
              <a:buNone/>
              <a:defRPr/>
            </a:pPr>
            <a:r>
              <a:rPr lang="en-US" dirty="0"/>
              <a:t>git one</a:t>
            </a:r>
          </a:p>
          <a:p>
            <a:pPr marL="0" lvl="0" indent="0">
              <a:buFont typeface="+mj-lt"/>
              <a:buNone/>
              <a:defRPr/>
            </a:pPr>
            <a:r>
              <a:rPr lang="en-US" dirty="0"/>
              <a:t> </a:t>
            </a:r>
          </a:p>
          <a:p>
            <a:pPr marL="228600" lvl="0" indent="-228600">
              <a:buFont typeface="+mj-lt"/>
              <a:buAutoNum type="arabicPeriod"/>
              <a:defRPr/>
            </a:pPr>
            <a:r>
              <a:rPr lang="en-US" dirty="0"/>
              <a:t>Git: https://blogs.msdn.microsoft.com/microsoftimagine/2015/09/01/using-continuous-integration-with-azure-github/ </a:t>
            </a:r>
          </a:p>
          <a:p>
            <a:pPr marL="228600" lvl="0" indent="-228600">
              <a:buFont typeface="+mj-lt"/>
              <a:buAutoNum type="arabicPeriod"/>
              <a:defRPr/>
            </a:pPr>
            <a:endParaRPr lang="en-US" dirty="0"/>
          </a:p>
          <a:p>
            <a:pPr marL="0" lvl="0" indent="0">
              <a:buFont typeface="+mj-lt"/>
              <a:buNone/>
              <a:defRPr/>
            </a:pPr>
            <a:r>
              <a:rPr lang="en-US" dirty="0"/>
              <a:t>VSTS One</a:t>
            </a:r>
          </a:p>
          <a:p>
            <a:pPr marL="0" lvl="0" indent="0">
              <a:buFont typeface="+mj-lt"/>
              <a:buNone/>
              <a:defRPr/>
            </a:pPr>
            <a:endParaRPr lang="en-US" dirty="0"/>
          </a:p>
          <a:p>
            <a:pPr marL="228600" lvl="0" indent="-228600">
              <a:buFont typeface="+mj-lt"/>
              <a:buAutoNum type="arabicPeriod"/>
              <a:defRPr/>
            </a:pPr>
            <a:r>
              <a:rPr lang="en-US" dirty="0"/>
              <a:t>Link</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831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a:t>
            </a:r>
            <a:r>
              <a:rPr lang="en-US"/>
              <a:t>,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303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a:t>
            </a:r>
            <a:r>
              <a:rPr lang="en-US" baseline="0"/>
              <a:t>STRIDE methodology - (</a:t>
            </a:r>
            <a:r>
              <a:rPr lang="en-US" baseline="0" dirty="0"/>
              <a:t>Spoofing, Tampering, Info Disclosure, Denial of Service and Elevation of </a:t>
            </a:r>
            <a:r>
              <a:rPr lang="en-US" baseline="0"/>
              <a:t>Privilege) - https://en.wikipedia.org/wiki/STRIDE_(security)</a:t>
            </a:r>
            <a:endParaRPr lang="en-US" baseline="0"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9713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482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TODO: Create a threat model lab</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058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3758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0481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4898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432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a:p>
            <a:pPr marL="342900" indent="-342900">
              <a:buFont typeface="+mj-lt"/>
              <a:buAutoNum type="arabicPeriod"/>
            </a:pPr>
            <a:r>
              <a:rPr lang="en-US" dirty="0"/>
              <a:t>And there are multiple </a:t>
            </a:r>
            <a:r>
              <a:rPr lang="en-US"/>
              <a:t>other options - https://blogs.msdn.microsoft.com/azureedu/2017/10/13/monitoring-azure-resources-tools-and-technology/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333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39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10/17/2017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068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10/17/2017 9:43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a:t>
            </a:r>
            <a:r>
              <a:rPr lang="en-US" baseline="0"/>
              <a:t>separate entity </a:t>
            </a:r>
            <a:r>
              <a:rPr lang="en-US" baseline="0" dirty="0"/>
              <a:t>–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https://azure.microsoft.com/en-us/services/machine-learning/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39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53637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20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0839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00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09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011384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552461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oleObject" Target="../embeddings/oleObject2.bin"/><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ags" Target="../tags/tag2.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vmlDrawing" Target="../drawings/vmlDrawing2.vml"/><Relationship Id="rId5" Type="http://schemas.openxmlformats.org/officeDocument/2006/relationships/slideLayout" Target="../slideLayouts/slideLayout51.xml"/><Relationship Id="rId15" Type="http://schemas.openxmlformats.org/officeDocument/2006/relationships/image" Target="../media/image1.emf"/><Relationship Id="rId10" Type="http://schemas.openxmlformats.org/officeDocument/2006/relationships/theme" Target="../theme/theme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8.emf"/></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13" imgW="383" imgH="384" progId="TCLayout.ActiveDocument.1">
                  <p:embed/>
                </p:oleObj>
              </mc:Choice>
              <mc:Fallback>
                <p:oleObj name="think-cell Slide" r:id="rId13" imgW="383" imgH="384" progId="TCLayout.ActiveDocument.1">
                  <p:embed/>
                  <p:pic>
                    <p:nvPicPr>
                      <p:cNvPr id="3" name="Object 2" hidden="1"/>
                      <p:cNvPicPr/>
                      <p:nvPr/>
                    </p:nvPicPr>
                    <p:blipFill>
                      <a:blip r:embed="rId14"/>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2" r:id="rId9"/>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47.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7.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47.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2.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3.xml"/><Relationship Id="rId1" Type="http://schemas.openxmlformats.org/officeDocument/2006/relationships/slideLayout" Target="../slideLayouts/slideLayout55.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TDSP for DevOps</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Research and AI</a:t>
            </a: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5"/>
            <a:ext cx="12429402" cy="772088"/>
          </a:xfrm>
        </p:spPr>
        <p:txBody>
          <a:bodyPr vert="horz" wrap="square" lIns="146304" tIns="91440" rIns="146304" bIns="91440" rtlCol="0" anchor="t">
            <a:noAutofit/>
          </a:bodyPr>
          <a:lstStyle/>
          <a:p>
            <a:pPr algn="r"/>
            <a:r>
              <a:rPr lang="en-US" sz="4000" dirty="0">
                <a:solidFill>
                  <a:schemeClr val="bg1">
                    <a:lumMod val="50000"/>
                  </a:schemeClr>
                </a:solidFill>
              </a:rPr>
              <a:t>ITIL</a:t>
            </a:r>
          </a:p>
        </p:txBody>
      </p:sp>
      <p:sp>
        <p:nvSpPr>
          <p:cNvPr id="151" name="TextBox 61"/>
          <p:cNvSpPr txBox="1"/>
          <p:nvPr/>
        </p:nvSpPr>
        <p:spPr>
          <a:xfrm>
            <a:off x="7335675" y="3888266"/>
            <a:ext cx="1647065"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Production</a:t>
            </a:r>
          </a:p>
        </p:txBody>
      </p:sp>
      <p:sp>
        <p:nvSpPr>
          <p:cNvPr id="153" name="TextBox 61"/>
          <p:cNvSpPr txBox="1"/>
          <p:nvPr/>
        </p:nvSpPr>
        <p:spPr>
          <a:xfrm>
            <a:off x="3273918" y="3888266"/>
            <a:ext cx="1649921"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Development</a:t>
            </a:r>
          </a:p>
        </p:txBody>
      </p:sp>
      <p:sp>
        <p:nvSpPr>
          <p:cNvPr id="154" name="Donut 6"/>
          <p:cNvSpPr/>
          <p:nvPr/>
        </p:nvSpPr>
        <p:spPr bwMode="auto">
          <a:xfrm>
            <a:off x="3273921" y="1888336"/>
            <a:ext cx="5708819" cy="3679389"/>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55" name="Group 9"/>
          <p:cNvGrpSpPr/>
          <p:nvPr/>
        </p:nvGrpSpPr>
        <p:grpSpPr>
          <a:xfrm flipH="1">
            <a:off x="7165801" y="2883775"/>
            <a:ext cx="2004617" cy="1688510"/>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grpSp>
        <p:nvGrpSpPr>
          <p:cNvPr id="215" name="Group 214"/>
          <p:cNvGrpSpPr/>
          <p:nvPr/>
        </p:nvGrpSpPr>
        <p:grpSpPr>
          <a:xfrm>
            <a:off x="7697153" y="3315543"/>
            <a:ext cx="935228" cy="483232"/>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grpSp>
        <p:nvGrpSpPr>
          <p:cNvPr id="271" name="Group 270"/>
          <p:cNvGrpSpPr/>
          <p:nvPr/>
        </p:nvGrpSpPr>
        <p:grpSpPr>
          <a:xfrm>
            <a:off x="3605522" y="3157326"/>
            <a:ext cx="956211" cy="695309"/>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87" name="TextBox 286"/>
          <p:cNvSpPr txBox="1"/>
          <p:nvPr/>
        </p:nvSpPr>
        <p:spPr>
          <a:xfrm>
            <a:off x="8726385" y="1683415"/>
            <a:ext cx="3170252" cy="1057451"/>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Operate + learn</a:t>
            </a: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Operations)</a:t>
            </a:r>
            <a:endParaRPr kumimoji="0" lang="en-US" sz="2098"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8" name="TextBox 287"/>
          <p:cNvSpPr txBox="1"/>
          <p:nvPr/>
        </p:nvSpPr>
        <p:spPr>
          <a:xfrm>
            <a:off x="766522" y="1683415"/>
            <a:ext cx="1885670" cy="1403378"/>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54" normalizeH="0" baseline="0" noProof="0" dirty="0">
                <a:ln>
                  <a:noFill/>
                </a:ln>
                <a:solidFill>
                  <a:srgbClr val="442359"/>
                </a:solidFill>
                <a:effectLst/>
                <a:uLnTx/>
                <a:uFillTx/>
                <a:latin typeface="Segoe UI Light"/>
                <a:ea typeface="+mn-ea"/>
                <a:cs typeface="+mn-cs"/>
              </a:rPr>
              <a:t>Plan</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Strategy)</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40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9" name="TextBox 288"/>
          <p:cNvSpPr txBox="1"/>
          <p:nvPr/>
        </p:nvSpPr>
        <p:spPr>
          <a:xfrm>
            <a:off x="766524" y="5043614"/>
            <a:ext cx="2931662" cy="1057451"/>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Develop + test</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90" name="TextBox 289"/>
          <p:cNvSpPr txBox="1"/>
          <p:nvPr/>
        </p:nvSpPr>
        <p:spPr>
          <a:xfrm>
            <a:off x="10025651" y="5043613"/>
            <a:ext cx="1870987" cy="1555792"/>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Release</a:t>
            </a:r>
            <a:endParaRPr kumimoji="0" lang="en-US" sz="2098" b="1"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Transition)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endParaRPr kumimoji="0" lang="en-US" sz="3598" b="0" i="0" u="none" strike="noStrike" kern="1200" cap="none" spc="-154" normalizeH="0" baseline="0" noProof="0" dirty="0">
              <a:ln>
                <a:noFill/>
              </a:ln>
              <a:solidFill>
                <a:srgbClr val="442359"/>
              </a:solidFill>
              <a:effectLst/>
              <a:uLnTx/>
              <a:uFillTx/>
              <a:latin typeface="Segoe UI Light"/>
              <a:ea typeface="+mn-ea"/>
              <a:cs typeface="+mn-cs"/>
            </a:endParaRPr>
          </a:p>
        </p:txBody>
      </p:sp>
      <p:sp>
        <p:nvSpPr>
          <p:cNvPr id="291" name="Rectangle 1"/>
          <p:cNvSpPr/>
          <p:nvPr/>
        </p:nvSpPr>
        <p:spPr bwMode="auto">
          <a:xfrm rot="10800000">
            <a:off x="5000156" y="1652129"/>
            <a:ext cx="2442586" cy="75388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86" name="TextBox 61"/>
          <p:cNvSpPr txBox="1"/>
          <p:nvPr/>
        </p:nvSpPr>
        <p:spPr>
          <a:xfrm>
            <a:off x="5208881" y="1660350"/>
            <a:ext cx="18579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42359"/>
                </a:solidFill>
                <a:effectLst/>
                <a:uLnTx/>
                <a:uFillTx/>
                <a:latin typeface="Segoe UI"/>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2359"/>
                </a:solidFill>
                <a:effectLst/>
                <a:uLnTx/>
                <a:uFillTx/>
                <a:latin typeface="Segoe UI"/>
                <a:ea typeface="+mn-ea"/>
                <a:cs typeface="+mn-cs"/>
              </a:rPr>
              <a:t>(Continuous Improvement)</a:t>
            </a:r>
          </a:p>
        </p:txBody>
      </p:sp>
      <p:sp>
        <p:nvSpPr>
          <p:cNvPr id="292" name="Isosceles Triangle 331"/>
          <p:cNvSpPr/>
          <p:nvPr/>
        </p:nvSpPr>
        <p:spPr bwMode="auto">
          <a:xfrm rot="17237306" flipH="1">
            <a:off x="7114538" y="1911267"/>
            <a:ext cx="404396" cy="350776"/>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3" name="Group 9"/>
          <p:cNvGrpSpPr/>
          <p:nvPr/>
        </p:nvGrpSpPr>
        <p:grpSpPr>
          <a:xfrm flipH="1">
            <a:off x="3109616" y="2883775"/>
            <a:ext cx="2004617" cy="1688510"/>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sp>
        <p:nvSpPr>
          <p:cNvPr id="300" name="Rectangle 1"/>
          <p:cNvSpPr/>
          <p:nvPr/>
        </p:nvSpPr>
        <p:spPr bwMode="auto">
          <a:xfrm>
            <a:off x="4981794" y="5163125"/>
            <a:ext cx="2460950" cy="508174"/>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71" name="Group 8"/>
          <p:cNvGrpSpPr/>
          <p:nvPr/>
        </p:nvGrpSpPr>
        <p:grpSpPr>
          <a:xfrm>
            <a:off x="5516592" y="5071001"/>
            <a:ext cx="1358041" cy="692421"/>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12" name="Freeform 211"/>
          <p:cNvSpPr>
            <a:spLocks noEditPoints="1"/>
          </p:cNvSpPr>
          <p:nvPr/>
        </p:nvSpPr>
        <p:spPr bwMode="auto">
          <a:xfrm>
            <a:off x="5144466" y="5330142"/>
            <a:ext cx="330067" cy="26017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3" name="Freeform 212"/>
          <p:cNvSpPr>
            <a:spLocks noEditPoints="1"/>
          </p:cNvSpPr>
          <p:nvPr/>
        </p:nvSpPr>
        <p:spPr bwMode="auto">
          <a:xfrm flipH="1">
            <a:off x="6933394" y="5299074"/>
            <a:ext cx="346680" cy="286107"/>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5" name="Group 4"/>
          <p:cNvGrpSpPr/>
          <p:nvPr/>
        </p:nvGrpSpPr>
        <p:grpSpPr>
          <a:xfrm>
            <a:off x="5208881" y="3152725"/>
            <a:ext cx="1849160" cy="1165458"/>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2359"/>
                      </a:solidFill>
                      <a:effectLst/>
                      <a:uLnTx/>
                      <a:uFillTx/>
                      <a:latin typeface="Segoe UI"/>
                      <a:ea typeface="+mn-ea"/>
                      <a:cs typeface="+mn-cs"/>
                    </a:rPr>
                    <a:t> </a:t>
                  </a: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70" name="TextBox 61"/>
            <p:cNvSpPr txBox="1"/>
            <p:nvPr/>
          </p:nvSpPr>
          <p:spPr>
            <a:xfrm>
              <a:off x="5208738" y="3903775"/>
              <a:ext cx="1849422" cy="2153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442359"/>
                  </a:solidFill>
                  <a:effectLst/>
                  <a:uLnTx/>
                  <a:uFillTx/>
                  <a:latin typeface="Segoe UI"/>
                  <a:ea typeface="+mn-ea"/>
                  <a:cs typeface="+mn-cs"/>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nvGrpSpPr>
          <p:cNvPr id="327" name="Group 326"/>
          <p:cNvGrpSpPr/>
          <p:nvPr/>
        </p:nvGrpSpPr>
        <p:grpSpPr>
          <a:xfrm>
            <a:off x="6810644" y="2374711"/>
            <a:ext cx="337045" cy="426688"/>
            <a:chOff x="3741199" y="715249"/>
            <a:chExt cx="247850" cy="313770"/>
          </a:xfrm>
        </p:grpSpPr>
        <p:sp>
          <p:nvSpPr>
            <p:cNvPr id="352" name="Right Arrow 351"/>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53"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29" name="Group 328"/>
          <p:cNvGrpSpPr/>
          <p:nvPr/>
        </p:nvGrpSpPr>
        <p:grpSpPr>
          <a:xfrm>
            <a:off x="7251538" y="3878123"/>
            <a:ext cx="426688" cy="337045"/>
            <a:chOff x="4065415" y="1820799"/>
            <a:chExt cx="313770" cy="247850"/>
          </a:xfrm>
        </p:grpSpPr>
        <p:sp>
          <p:nvSpPr>
            <p:cNvPr id="348" name="Right Arrow 347"/>
            <p:cNvSpPr/>
            <p:nvPr/>
          </p:nvSpPr>
          <p:spPr>
            <a:xfrm rot="6480000">
              <a:off x="4098375" y="1787839"/>
              <a:ext cx="247850" cy="313770"/>
            </a:xfrm>
            <a:prstGeom prst="rightArrow">
              <a:avLst>
                <a:gd name="adj1" fmla="val 60000"/>
                <a:gd name="adj2" fmla="val 50000"/>
              </a:avLst>
            </a:prstGeom>
          </p:spPr>
          <p:style>
            <a:lnRef idx="0">
              <a:schemeClr val="accent1">
                <a:shade val="90000"/>
                <a:hueOff val="199419"/>
                <a:satOff val="-13133"/>
                <a:lumOff val="8685"/>
                <a:alphaOff val="0"/>
              </a:schemeClr>
            </a:lnRef>
            <a:fillRef idx="1">
              <a:schemeClr val="accent1">
                <a:shade val="90000"/>
                <a:hueOff val="199419"/>
                <a:satOff val="-13133"/>
                <a:lumOff val="8685"/>
                <a:alphaOff val="0"/>
              </a:schemeClr>
            </a:fillRef>
            <a:effectRef idx="0">
              <a:schemeClr val="accent1">
                <a:shade val="90000"/>
                <a:hueOff val="199419"/>
                <a:satOff val="-13133"/>
                <a:lumOff val="8685"/>
                <a:alphaOff val="0"/>
              </a:schemeClr>
            </a:effectRef>
            <a:fontRef idx="minor">
              <a:schemeClr val="lt1"/>
            </a:fontRef>
          </p:style>
        </p:sp>
        <p:sp>
          <p:nvSpPr>
            <p:cNvPr id="349" name="Right Arrow 10"/>
            <p:cNvSpPr/>
            <p:nvPr/>
          </p:nvSpPr>
          <p:spPr>
            <a:xfrm rot="17280000">
              <a:off x="4147041" y="1815235"/>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1" name="Group 330"/>
          <p:cNvGrpSpPr/>
          <p:nvPr/>
        </p:nvGrpSpPr>
        <p:grpSpPr>
          <a:xfrm>
            <a:off x="6059253" y="4745973"/>
            <a:ext cx="337045" cy="426688"/>
            <a:chOff x="3188655" y="2458982"/>
            <a:chExt cx="247850" cy="313770"/>
          </a:xfrm>
        </p:grpSpPr>
        <p:sp>
          <p:nvSpPr>
            <p:cNvPr id="344" name="Right Arrow 343"/>
            <p:cNvSpPr/>
            <p:nvPr/>
          </p:nvSpPr>
          <p:spPr>
            <a:xfrm rot="10800000">
              <a:off x="3188655" y="2458982"/>
              <a:ext cx="247850" cy="313770"/>
            </a:xfrm>
            <a:prstGeom prst="rightArrow">
              <a:avLst>
                <a:gd name="adj1" fmla="val 60000"/>
                <a:gd name="adj2" fmla="val 50000"/>
              </a:avLst>
            </a:prstGeom>
          </p:spPr>
          <p:style>
            <a:lnRef idx="0">
              <a:schemeClr val="accent1">
                <a:shade val="90000"/>
                <a:hueOff val="398839"/>
                <a:satOff val="-26265"/>
                <a:lumOff val="17370"/>
                <a:alphaOff val="0"/>
              </a:schemeClr>
            </a:lnRef>
            <a:fillRef idx="1">
              <a:schemeClr val="accent1">
                <a:shade val="90000"/>
                <a:hueOff val="398839"/>
                <a:satOff val="-26265"/>
                <a:lumOff val="17370"/>
                <a:alphaOff val="0"/>
              </a:schemeClr>
            </a:fillRef>
            <a:effectRef idx="0">
              <a:schemeClr val="accent1">
                <a:shade val="90000"/>
                <a:hueOff val="398839"/>
                <a:satOff val="-26265"/>
                <a:lumOff val="17370"/>
                <a:alphaOff val="0"/>
              </a:schemeClr>
            </a:effectRef>
            <a:fontRef idx="minor">
              <a:schemeClr val="lt1"/>
            </a:fontRef>
          </p:style>
        </p:sp>
        <p:sp>
          <p:nvSpPr>
            <p:cNvPr id="345" name="Right Arrow 14"/>
            <p:cNvSpPr/>
            <p:nvPr/>
          </p:nvSpPr>
          <p:spPr>
            <a:xfrm rot="21600000">
              <a:off x="3263010" y="2521736"/>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3" name="Group 332"/>
          <p:cNvGrpSpPr/>
          <p:nvPr/>
        </p:nvGrpSpPr>
        <p:grpSpPr>
          <a:xfrm>
            <a:off x="4764142" y="3896268"/>
            <a:ext cx="426688" cy="337045"/>
            <a:chOff x="2236281" y="1834142"/>
            <a:chExt cx="313770" cy="247850"/>
          </a:xfrm>
        </p:grpSpPr>
        <p:sp>
          <p:nvSpPr>
            <p:cNvPr id="340" name="Right Arrow 339"/>
            <p:cNvSpPr/>
            <p:nvPr/>
          </p:nvSpPr>
          <p:spPr>
            <a:xfrm rot="15120000">
              <a:off x="2269241" y="1801182"/>
              <a:ext cx="247850" cy="313770"/>
            </a:xfrm>
            <a:prstGeom prst="rightArrow">
              <a:avLst>
                <a:gd name="adj1" fmla="val 60000"/>
                <a:gd name="adj2" fmla="val 50000"/>
              </a:avLst>
            </a:prstGeom>
          </p:spPr>
          <p:style>
            <a:lnRef idx="0">
              <a:schemeClr val="accent1">
                <a:shade val="90000"/>
                <a:hueOff val="598258"/>
                <a:satOff val="-39398"/>
                <a:lumOff val="26056"/>
                <a:alphaOff val="0"/>
              </a:schemeClr>
            </a:lnRef>
            <a:fillRef idx="1">
              <a:schemeClr val="accent1">
                <a:shade val="90000"/>
                <a:hueOff val="598258"/>
                <a:satOff val="-39398"/>
                <a:lumOff val="26056"/>
                <a:alphaOff val="0"/>
              </a:schemeClr>
            </a:fillRef>
            <a:effectRef idx="0">
              <a:schemeClr val="accent1">
                <a:shade val="90000"/>
                <a:hueOff val="598258"/>
                <a:satOff val="-39398"/>
                <a:lumOff val="26056"/>
                <a:alphaOff val="0"/>
              </a:schemeClr>
            </a:effectRef>
            <a:fontRef idx="minor">
              <a:schemeClr val="lt1"/>
            </a:fontRef>
          </p:style>
        </p:sp>
        <p:sp>
          <p:nvSpPr>
            <p:cNvPr id="341" name="Right Arrow 18"/>
            <p:cNvSpPr/>
            <p:nvPr/>
          </p:nvSpPr>
          <p:spPr>
            <a:xfrm rot="25920000">
              <a:off x="2317907" y="1899294"/>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5" name="Group 334"/>
          <p:cNvGrpSpPr/>
          <p:nvPr/>
        </p:nvGrpSpPr>
        <p:grpSpPr>
          <a:xfrm>
            <a:off x="5273349" y="2385926"/>
            <a:ext cx="337045" cy="426688"/>
            <a:chOff x="2610732" y="723496"/>
            <a:chExt cx="247850" cy="313770"/>
          </a:xfrm>
        </p:grpSpPr>
        <p:sp>
          <p:nvSpPr>
            <p:cNvPr id="336" name="Right Arrow 335"/>
            <p:cNvSpPr/>
            <p:nvPr/>
          </p:nvSpPr>
          <p:spPr>
            <a:xfrm rot="19440000">
              <a:off x="2610732" y="723496"/>
              <a:ext cx="247850" cy="313770"/>
            </a:xfrm>
            <a:prstGeom prst="rightArrow">
              <a:avLst>
                <a:gd name="adj1" fmla="val 60000"/>
                <a:gd name="adj2" fmla="val 50000"/>
              </a:avLst>
            </a:prstGeom>
          </p:spPr>
          <p:style>
            <a:lnRef idx="0">
              <a:schemeClr val="accent1">
                <a:shade val="90000"/>
                <a:hueOff val="797678"/>
                <a:satOff val="-52530"/>
                <a:lumOff val="34741"/>
                <a:alphaOff val="0"/>
              </a:schemeClr>
            </a:lnRef>
            <a:fillRef idx="1">
              <a:schemeClr val="accent1">
                <a:shade val="90000"/>
                <a:hueOff val="797678"/>
                <a:satOff val="-52530"/>
                <a:lumOff val="34741"/>
                <a:alphaOff val="0"/>
              </a:schemeClr>
            </a:fillRef>
            <a:effectRef idx="0">
              <a:schemeClr val="accent1">
                <a:shade val="90000"/>
                <a:hueOff val="797678"/>
                <a:satOff val="-52530"/>
                <a:lumOff val="34741"/>
                <a:alphaOff val="0"/>
              </a:schemeClr>
            </a:effectRef>
            <a:fontRef idx="minor">
              <a:schemeClr val="lt1"/>
            </a:fontRef>
          </p:style>
        </p:sp>
        <p:sp>
          <p:nvSpPr>
            <p:cNvPr id="337" name="Right Arrow 22"/>
            <p:cNvSpPr/>
            <p:nvPr/>
          </p:nvSpPr>
          <p:spPr>
            <a:xfrm rot="19440000">
              <a:off x="2617832" y="808102"/>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26" name="TextBox 325"/>
          <p:cNvSpPr txBox="1"/>
          <p:nvPr/>
        </p:nvSpPr>
        <p:spPr>
          <a:xfrm>
            <a:off x="2012579" y="1412195"/>
            <a:ext cx="426424" cy="596747"/>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176" b="1" i="0" u="none" strike="noStrike" kern="1200" cap="none" spc="-154" normalizeH="0" baseline="0" noProof="0" dirty="0">
                <a:ln>
                  <a:noFill/>
                </a:ln>
                <a:solidFill>
                  <a:srgbClr val="442359"/>
                </a:solidFill>
                <a:effectLst/>
                <a:uLnTx/>
                <a:uFillTx/>
                <a:latin typeface="Segoe UI Light"/>
                <a:ea typeface="+mn-ea"/>
                <a:cs typeface="+mn-cs"/>
              </a:rPr>
              <a:t> </a:t>
            </a:r>
            <a:endParaRPr kumimoji="0" lang="en-US" sz="1428" b="1" i="0" u="none" strike="noStrike" kern="1200" cap="none" spc="-61" normalizeH="0" baseline="0" noProof="0" dirty="0">
              <a:ln>
                <a:noFill/>
              </a:ln>
              <a:solidFill>
                <a:srgbClr val="442359"/>
              </a:solidFill>
              <a:effectLst/>
              <a:uLnTx/>
              <a:uFillTx/>
              <a:latin typeface="Segoe UI"/>
              <a:ea typeface="+mn-ea"/>
              <a:cs typeface="+mn-cs"/>
            </a:endParaRPr>
          </a:p>
        </p:txBody>
      </p:sp>
      <p:grpSp>
        <p:nvGrpSpPr>
          <p:cNvPr id="328" name="Group 327"/>
          <p:cNvGrpSpPr/>
          <p:nvPr/>
        </p:nvGrpSpPr>
        <p:grpSpPr>
          <a:xfrm rot="8612586">
            <a:off x="4091143" y="1752604"/>
            <a:ext cx="816738" cy="281918"/>
            <a:chOff x="3741199" y="715249"/>
            <a:chExt cx="247850" cy="313770"/>
          </a:xfrm>
        </p:grpSpPr>
        <p:sp>
          <p:nvSpPr>
            <p:cNvPr id="330" name="Right Arrow 329"/>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32"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 name="TextBox 2"/>
          <p:cNvSpPr txBox="1"/>
          <p:nvPr/>
        </p:nvSpPr>
        <p:spPr>
          <a:xfrm rot="19670255">
            <a:off x="661025" y="2583905"/>
            <a:ext cx="10977786" cy="1888209"/>
          </a:xfrm>
          <a:prstGeom prst="rect">
            <a:avLst/>
          </a:prstGeom>
          <a:ln/>
        </p:spPr>
        <p:style>
          <a:lnRef idx="2">
            <a:schemeClr val="accent4"/>
          </a:lnRef>
          <a:fillRef idx="1">
            <a:schemeClr val="lt1"/>
          </a:fillRef>
          <a:effectRef idx="0">
            <a:schemeClr val="accent4"/>
          </a:effectRef>
          <a:fontRef idx="minor">
            <a:schemeClr val="dk1"/>
          </a:fontRef>
        </p:style>
        <p:txBody>
          <a:bodyPr wrap="square" lIns="182880" tIns="146304" rIns="182880" bIns="146304" rtlCol="0">
            <a:spAutoFit/>
          </a:bodyPr>
          <a:lstStyle/>
          <a:p>
            <a:pPr algn="ctr">
              <a:lnSpc>
                <a:spcPct val="90000"/>
              </a:lnSpc>
              <a:spcAft>
                <a:spcPts val="600"/>
              </a:spcAft>
            </a:pPr>
            <a:r>
              <a:rPr lang="en-US" sz="11500" dirty="0">
                <a:solidFill>
                  <a:schemeClr val="bg2">
                    <a:lumMod val="25000"/>
                  </a:schemeClr>
                </a:solidFill>
              </a:rPr>
              <a:t>Communication</a:t>
            </a:r>
          </a:p>
        </p:txBody>
      </p:sp>
    </p:spTree>
    <p:extLst>
      <p:ext uri="{BB962C8B-B14F-4D97-AF65-F5344CB8AC3E}">
        <p14:creationId xmlns:p14="http://schemas.microsoft.com/office/powerpoint/2010/main" val="22994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fade">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500"/>
                                        <p:tgtEl>
                                          <p:spTgt spid="28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trips(upRigh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p:bldP spid="289" grpId="0"/>
      <p:bldP spid="290"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693866"/>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Online,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Online</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DVSM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13340" y="2725912"/>
            <a:ext cx="10386496" cy="273463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right)">
                                      <p:cBhvr>
                                        <p:cTn id="9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74921" y="6088062"/>
            <a:ext cx="1047476" cy="762000"/>
          </a:xfrm>
          <a:prstGeom prst="rect">
            <a:avLst/>
          </a:prstGeom>
          <a:ln>
            <a:noFill/>
          </a:ln>
          <a:effectLst>
            <a:outerShdw blurRad="292100" dist="139700" dir="2700000" algn="tl" rotWithShape="0">
              <a:srgbClr val="333333">
                <a:alpha val="65000"/>
              </a:srgbClr>
            </a:outerShdw>
          </a:effectLst>
        </p:spPr>
      </p:pic>
      <p:sp>
        <p:nvSpPr>
          <p:cNvPr id="53" name="Rectangle 5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00B050"/>
                </a:solidFill>
              </a:rPr>
              <a:t>Configure</a:t>
            </a:r>
          </a:p>
        </p:txBody>
      </p:sp>
      <p:sp>
        <p:nvSpPr>
          <p:cNvPr id="54" name="Rectangle 53"/>
          <p:cNvSpPr/>
          <p:nvPr/>
        </p:nvSpPr>
        <p:spPr>
          <a:xfrm rot="16200000">
            <a:off x="-1147392" y="3669917"/>
            <a:ext cx="6216650" cy="461665"/>
          </a:xfrm>
          <a:prstGeom prst="rect">
            <a:avLst/>
          </a:prstGeom>
        </p:spPr>
        <p:txBody>
          <a:bodyPr wrap="square">
            <a:spAutoFit/>
          </a:bodyPr>
          <a:lstStyle/>
          <a:p>
            <a:pPr algn="r"/>
            <a:r>
              <a:rPr lang="en-US" sz="2400" dirty="0">
                <a:solidFill>
                  <a:srgbClr val="00B050"/>
                </a:solidFill>
              </a:rPr>
              <a:t>Code</a:t>
            </a:r>
          </a:p>
        </p:txBody>
      </p:sp>
      <p:sp>
        <p:nvSpPr>
          <p:cNvPr id="55" name="Rectangle 54"/>
          <p:cNvSpPr/>
          <p:nvPr/>
        </p:nvSpPr>
        <p:spPr>
          <a:xfrm rot="16200000">
            <a:off x="502703" y="3663096"/>
            <a:ext cx="6216650" cy="461665"/>
          </a:xfrm>
          <a:prstGeom prst="rect">
            <a:avLst/>
          </a:prstGeom>
        </p:spPr>
        <p:txBody>
          <a:bodyPr wrap="square">
            <a:spAutoFit/>
          </a:bodyPr>
          <a:lstStyle/>
          <a:p>
            <a:pPr algn="r"/>
            <a:r>
              <a:rPr lang="en-US" sz="2400" dirty="0">
                <a:solidFill>
                  <a:srgbClr val="00B050"/>
                </a:solidFill>
              </a:rPr>
              <a:t>Build</a:t>
            </a:r>
          </a:p>
        </p:txBody>
      </p:sp>
      <p:sp>
        <p:nvSpPr>
          <p:cNvPr id="56" name="Rectangle 55"/>
          <p:cNvSpPr/>
          <p:nvPr/>
        </p:nvSpPr>
        <p:spPr>
          <a:xfrm rot="16200000">
            <a:off x="2173728" y="3669916"/>
            <a:ext cx="6216650" cy="461665"/>
          </a:xfrm>
          <a:prstGeom prst="rect">
            <a:avLst/>
          </a:prstGeom>
        </p:spPr>
        <p:txBody>
          <a:bodyPr wrap="square">
            <a:spAutoFit/>
          </a:bodyPr>
          <a:lstStyle/>
          <a:p>
            <a:pPr algn="r"/>
            <a:r>
              <a:rPr lang="en-US" sz="2400" dirty="0">
                <a:solidFill>
                  <a:srgbClr val="00B050"/>
                </a:solidFill>
              </a:rPr>
              <a:t>Test</a:t>
            </a:r>
          </a:p>
        </p:txBody>
      </p:sp>
      <p:sp>
        <p:nvSpPr>
          <p:cNvPr id="57" name="Rectangle 56"/>
          <p:cNvSpPr/>
          <p:nvPr/>
        </p:nvSpPr>
        <p:spPr>
          <a:xfrm rot="16200000">
            <a:off x="3916564" y="3673667"/>
            <a:ext cx="6216650" cy="461665"/>
          </a:xfrm>
          <a:prstGeom prst="rect">
            <a:avLst/>
          </a:prstGeom>
        </p:spPr>
        <p:txBody>
          <a:bodyPr wrap="square">
            <a:spAutoFit/>
          </a:bodyPr>
          <a:lstStyle/>
          <a:p>
            <a:pPr algn="r"/>
            <a:r>
              <a:rPr lang="en-US" sz="2400" dirty="0">
                <a:solidFill>
                  <a:srgbClr val="00B050"/>
                </a:solidFill>
              </a:rPr>
              <a:t>Package</a:t>
            </a:r>
          </a:p>
        </p:txBody>
      </p:sp>
      <p:sp>
        <p:nvSpPr>
          <p:cNvPr id="58" name="Rectangle 57"/>
          <p:cNvSpPr/>
          <p:nvPr/>
        </p:nvSpPr>
        <p:spPr>
          <a:xfrm rot="16200000">
            <a:off x="5656695" y="3716084"/>
            <a:ext cx="6216650" cy="461665"/>
          </a:xfrm>
          <a:prstGeom prst="rect">
            <a:avLst/>
          </a:prstGeom>
        </p:spPr>
        <p:txBody>
          <a:bodyPr wrap="square">
            <a:spAutoFit/>
          </a:bodyPr>
          <a:lstStyle/>
          <a:p>
            <a:pPr algn="r"/>
            <a:r>
              <a:rPr lang="en-US" sz="2400" dirty="0">
                <a:solidFill>
                  <a:srgbClr val="00B050"/>
                </a:solidFill>
              </a:rPr>
              <a:t>Release</a:t>
            </a:r>
          </a:p>
        </p:txBody>
      </p:sp>
      <p:sp>
        <p:nvSpPr>
          <p:cNvPr id="59" name="Rectangle 58"/>
          <p:cNvSpPr/>
          <p:nvPr/>
        </p:nvSpPr>
        <p:spPr>
          <a:xfrm rot="16200000">
            <a:off x="7457359" y="3660656"/>
            <a:ext cx="6178472" cy="461665"/>
          </a:xfrm>
          <a:prstGeom prst="rect">
            <a:avLst/>
          </a:prstGeom>
        </p:spPr>
        <p:txBody>
          <a:bodyPr wrap="square">
            <a:spAutoFit/>
          </a:bodyPr>
          <a:lstStyle/>
          <a:p>
            <a:pPr algn="r"/>
            <a:r>
              <a:rPr lang="en-US" sz="2400" dirty="0">
                <a:solidFill>
                  <a:srgbClr val="00B050"/>
                </a:solidFill>
              </a:rPr>
              <a:t>Monitor</a:t>
            </a:r>
          </a:p>
        </p:txBody>
      </p:sp>
      <p:sp>
        <p:nvSpPr>
          <p:cNvPr id="60" name="Rectangle 59"/>
          <p:cNvSpPr/>
          <p:nvPr/>
        </p:nvSpPr>
        <p:spPr>
          <a:xfrm>
            <a:off x="435087" y="792423"/>
            <a:ext cx="1397803" cy="4616648"/>
          </a:xfrm>
          <a:prstGeom prst="rect">
            <a:avLst/>
          </a:prstGeom>
        </p:spPr>
        <p:txBody>
          <a:bodyPr wrap="square">
            <a:spAutoFit/>
          </a:bodyPr>
          <a:lstStyle/>
          <a:p>
            <a:r>
              <a:rPr lang="en-US" sz="1400" dirty="0"/>
              <a:t>Presentation Tools</a:t>
            </a:r>
          </a:p>
          <a:p>
            <a:endParaRPr lang="en-US" sz="1400" dirty="0"/>
          </a:p>
          <a:p>
            <a:r>
              <a:rPr lang="en-US" sz="1400" dirty="0" err="1"/>
              <a:t>StarUML</a:t>
            </a:r>
            <a:r>
              <a:rPr lang="en-US" sz="1400" dirty="0"/>
              <a:t>, </a:t>
            </a:r>
            <a:r>
              <a:rPr lang="en-US" sz="1400" dirty="0" err="1"/>
              <a:t>Dia</a:t>
            </a:r>
            <a:r>
              <a:rPr lang="en-US" sz="1400" dirty="0"/>
              <a:t>, etc.</a:t>
            </a:r>
          </a:p>
          <a:p>
            <a:endParaRPr lang="en-US" sz="1400" dirty="0"/>
          </a:p>
          <a:p>
            <a:r>
              <a:rPr lang="en-US" sz="1400" dirty="0"/>
              <a:t>Cloud Portal/Scripts</a:t>
            </a:r>
          </a:p>
          <a:p>
            <a:endParaRPr lang="en-US" sz="1400" dirty="0"/>
          </a:p>
          <a:p>
            <a:r>
              <a:rPr lang="en-US" sz="1400" dirty="0"/>
              <a:t>Dev Environments – Docker</a:t>
            </a:r>
          </a:p>
          <a:p>
            <a:endParaRPr lang="en-US" sz="1400" dirty="0"/>
          </a:p>
          <a:p>
            <a:r>
              <a:rPr lang="en-US" sz="1400" dirty="0"/>
              <a:t>Vagrant</a:t>
            </a:r>
          </a:p>
          <a:p>
            <a:endParaRPr lang="en-US" sz="1400" dirty="0"/>
          </a:p>
          <a:p>
            <a:r>
              <a:rPr lang="en-US" sz="1400" dirty="0" err="1"/>
              <a:t>Tuleap</a:t>
            </a:r>
            <a:r>
              <a:rPr lang="en-US" sz="1400" dirty="0"/>
              <a:t> Open ALM, </a:t>
            </a:r>
            <a:r>
              <a:rPr lang="en-US" sz="1400" dirty="0" err="1"/>
              <a:t>OrangeScrum</a:t>
            </a:r>
            <a:r>
              <a:rPr lang="en-US" sz="1400" dirty="0"/>
              <a:t>, </a:t>
            </a:r>
            <a:r>
              <a:rPr lang="en-US" sz="1400" dirty="0" err="1"/>
              <a:t>CakePHP</a:t>
            </a:r>
            <a:r>
              <a:rPr lang="en-US" sz="1400" dirty="0"/>
              <a:t>, </a:t>
            </a:r>
            <a:r>
              <a:rPr lang="en-US" sz="1400" dirty="0" err="1"/>
              <a:t>etc</a:t>
            </a:r>
            <a:endParaRPr lang="en-US" sz="1400" dirty="0"/>
          </a:p>
          <a:p>
            <a:endParaRPr lang="en-US" sz="1400" dirty="0"/>
          </a:p>
          <a:p>
            <a:r>
              <a:rPr lang="en-US" sz="1400" dirty="0"/>
              <a:t>Jenkins</a:t>
            </a:r>
          </a:p>
        </p:txBody>
      </p:sp>
      <p:sp>
        <p:nvSpPr>
          <p:cNvPr id="61" name="Rectangle 60"/>
          <p:cNvSpPr/>
          <p:nvPr/>
        </p:nvSpPr>
        <p:spPr>
          <a:xfrm>
            <a:off x="9055924" y="838592"/>
            <a:ext cx="1489413" cy="1600438"/>
          </a:xfrm>
          <a:prstGeom prst="rect">
            <a:avLst/>
          </a:prstGeom>
        </p:spPr>
        <p:txBody>
          <a:bodyPr wrap="square">
            <a:spAutoFit/>
          </a:bodyPr>
          <a:lstStyle/>
          <a:p>
            <a:r>
              <a:rPr lang="en-US" sz="1400" dirty="0"/>
              <a:t>Chef </a:t>
            </a:r>
          </a:p>
          <a:p>
            <a:endParaRPr lang="en-US" sz="1400" dirty="0"/>
          </a:p>
          <a:p>
            <a:r>
              <a:rPr lang="en-US" sz="1400" dirty="0"/>
              <a:t>Hudson</a:t>
            </a:r>
          </a:p>
          <a:p>
            <a:endParaRPr lang="en-US" sz="1400" dirty="0"/>
          </a:p>
          <a:p>
            <a:r>
              <a:rPr lang="en-US" sz="1400" dirty="0" err="1"/>
              <a:t>SaltStack</a:t>
            </a:r>
            <a:endParaRPr lang="en-US" sz="1400" dirty="0"/>
          </a:p>
          <a:p>
            <a:endParaRPr lang="en-US" sz="1400" dirty="0"/>
          </a:p>
          <a:p>
            <a:r>
              <a:rPr lang="en-US" sz="1400"/>
              <a:t>Jenkins</a:t>
            </a:r>
            <a:endParaRPr lang="en-US" sz="1400" dirty="0"/>
          </a:p>
        </p:txBody>
      </p:sp>
      <p:sp>
        <p:nvSpPr>
          <p:cNvPr id="62" name="Rectangle 61"/>
          <p:cNvSpPr/>
          <p:nvPr/>
        </p:nvSpPr>
        <p:spPr>
          <a:xfrm>
            <a:off x="10807289" y="838590"/>
            <a:ext cx="1354548" cy="954107"/>
          </a:xfrm>
          <a:prstGeom prst="rect">
            <a:avLst/>
          </a:prstGeom>
        </p:spPr>
        <p:txBody>
          <a:bodyPr wrap="square">
            <a:spAutoFit/>
          </a:bodyPr>
          <a:lstStyle/>
          <a:p>
            <a:r>
              <a:rPr lang="en-US" sz="1400" dirty="0"/>
              <a:t>Nagios</a:t>
            </a:r>
          </a:p>
          <a:p>
            <a:endParaRPr lang="en-US" sz="1400" dirty="0"/>
          </a:p>
          <a:p>
            <a:r>
              <a:rPr lang="en-US" sz="1400" dirty="0" err="1"/>
              <a:t>Zabbix</a:t>
            </a:r>
            <a:endParaRPr lang="en-US" sz="1400" dirty="0"/>
          </a:p>
          <a:p>
            <a:endParaRPr lang="en-US" sz="1400" dirty="0"/>
          </a:p>
        </p:txBody>
      </p:sp>
      <p:sp>
        <p:nvSpPr>
          <p:cNvPr id="63" name="Rectangle 62"/>
          <p:cNvSpPr/>
          <p:nvPr/>
        </p:nvSpPr>
        <p:spPr>
          <a:xfrm>
            <a:off x="5520152"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sp>
        <p:nvSpPr>
          <p:cNvPr id="64" name="Rectangle 63"/>
          <p:cNvSpPr/>
          <p:nvPr/>
        </p:nvSpPr>
        <p:spPr>
          <a:xfrm>
            <a:off x="3798745" y="804693"/>
            <a:ext cx="1582088" cy="1815882"/>
          </a:xfrm>
          <a:prstGeom prst="rect">
            <a:avLst/>
          </a:prstGeom>
        </p:spPr>
        <p:txBody>
          <a:bodyPr wrap="square">
            <a:spAutoFit/>
          </a:bodyPr>
          <a:lstStyle/>
          <a:p>
            <a:r>
              <a:rPr lang="en-US" sz="1400" dirty="0" err="1"/>
              <a:t>Gradle</a:t>
            </a:r>
            <a:r>
              <a:rPr lang="en-US" sz="1400" dirty="0"/>
              <a:t> </a:t>
            </a:r>
          </a:p>
          <a:p>
            <a:endParaRPr lang="en-US" sz="1400" dirty="0"/>
          </a:p>
          <a:p>
            <a:r>
              <a:rPr lang="en-US" sz="1400" dirty="0"/>
              <a:t>Grunt</a:t>
            </a:r>
          </a:p>
          <a:p>
            <a:endParaRPr lang="en-US" sz="1400" dirty="0"/>
          </a:p>
          <a:p>
            <a:r>
              <a:rPr lang="en-US" sz="1400" dirty="0"/>
              <a:t>Open Build Server </a:t>
            </a:r>
          </a:p>
          <a:p>
            <a:endParaRPr lang="en-US" sz="1400" dirty="0"/>
          </a:p>
          <a:p>
            <a:r>
              <a:rPr lang="en-US" sz="1400" dirty="0"/>
              <a:t>Jenkins</a:t>
            </a:r>
          </a:p>
        </p:txBody>
      </p:sp>
      <p:sp>
        <p:nvSpPr>
          <p:cNvPr id="65" name="Rectangle 64"/>
          <p:cNvSpPr/>
          <p:nvPr/>
        </p:nvSpPr>
        <p:spPr>
          <a:xfrm>
            <a:off x="2146647" y="838592"/>
            <a:ext cx="1420222" cy="2031325"/>
          </a:xfrm>
          <a:prstGeom prst="rect">
            <a:avLst/>
          </a:prstGeom>
        </p:spPr>
        <p:txBody>
          <a:bodyPr wrap="square">
            <a:spAutoFit/>
          </a:bodyPr>
          <a:lstStyle/>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err="1"/>
              <a:t>Xcode</a:t>
            </a:r>
            <a:endParaRPr lang="en-US" sz="1400" dirty="0"/>
          </a:p>
          <a:p>
            <a:endParaRPr lang="en-US" sz="1400" dirty="0"/>
          </a:p>
          <a:p>
            <a:r>
              <a:rPr lang="en-US" sz="1400" dirty="0"/>
              <a:t>GitHub</a:t>
            </a:r>
          </a:p>
        </p:txBody>
      </p:sp>
      <p:sp>
        <p:nvSpPr>
          <p:cNvPr id="66" name="Rectangle 65"/>
          <p:cNvSpPr/>
          <p:nvPr/>
        </p:nvSpPr>
        <p:spPr>
          <a:xfrm>
            <a:off x="7184908"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cxnSp>
        <p:nvCxnSpPr>
          <p:cNvPr id="67" name="Straight Connector 66"/>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106764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24"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spTree>
    <p:extLst>
      <p:ext uri="{BB962C8B-B14F-4D97-AF65-F5344CB8AC3E}">
        <p14:creationId xmlns:p14="http://schemas.microsoft.com/office/powerpoint/2010/main" val="6985312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Communication</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Accounts and Plumbing</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Shared Development</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Data Flow – In and Out</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Builds and Tests</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chemeClr val="bg2">
                    <a:lumMod val="75000"/>
                    <a:lumOff val="25000"/>
                  </a:schemeClr>
                </a:solidFill>
              </a:rPr>
              <a:t>Communication</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algn="r"/>
            <a:r>
              <a:rPr lang="en-US" sz="2400" dirty="0">
                <a:solidFill>
                  <a:srgbClr val="4472C4"/>
                </a:solidFill>
              </a:rPr>
              <a:t>Configure</a:t>
            </a:r>
          </a:p>
        </p:txBody>
      </p:sp>
      <p:sp>
        <p:nvSpPr>
          <p:cNvPr id="9" name="Rectangle 8"/>
          <p:cNvSpPr/>
          <p:nvPr/>
        </p:nvSpPr>
        <p:spPr>
          <a:xfrm>
            <a:off x="8320070" y="1328098"/>
            <a:ext cx="3962400" cy="4524315"/>
          </a:xfrm>
          <a:prstGeom prst="rect">
            <a:avLst/>
          </a:prstGeom>
        </p:spPr>
        <p:txBody>
          <a:bodyPr wrap="square">
            <a:spAutoFit/>
          </a:bodyPr>
          <a:lstStyle/>
          <a:p>
            <a:r>
              <a:rPr lang="en-US" sz="2400" dirty="0"/>
              <a:t>Microsoft Project, Flow</a:t>
            </a:r>
          </a:p>
          <a:p>
            <a:endParaRPr lang="en-US" sz="2400" dirty="0"/>
          </a:p>
          <a:p>
            <a:r>
              <a:rPr lang="en-US" sz="2400" dirty="0"/>
              <a:t>PowerPoint/ Visio, Azure Gallery</a:t>
            </a:r>
          </a:p>
          <a:p>
            <a:endParaRPr lang="en-US" sz="2400" dirty="0"/>
          </a:p>
          <a:p>
            <a:r>
              <a:rPr lang="en-US" sz="2400" dirty="0"/>
              <a:t>Visual Studio Online, Team Foundation Server</a:t>
            </a:r>
          </a:p>
          <a:p>
            <a:endParaRPr lang="en-US" sz="2400" dirty="0"/>
          </a:p>
          <a:p>
            <a:r>
              <a:rPr lang="en-US" sz="2400" dirty="0"/>
              <a:t>System Center</a:t>
            </a:r>
          </a:p>
          <a:p>
            <a:endParaRPr lang="en-US" sz="2400" dirty="0"/>
          </a:p>
          <a:p>
            <a:r>
              <a:rPr lang="en-US" sz="2400" dirty="0">
                <a:solidFill>
                  <a:srgbClr val="353535"/>
                </a:solidFill>
              </a:rPr>
              <a:t>Azure Data Catalog</a:t>
            </a:r>
          </a:p>
          <a:p>
            <a:endParaRPr lang="en-US" sz="2400" dirty="0"/>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272665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586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Architecture Design – Telling the Story</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Tree>
    <p:extLst>
      <p:ext uri="{BB962C8B-B14F-4D97-AF65-F5344CB8AC3E}">
        <p14:creationId xmlns:p14="http://schemas.microsoft.com/office/powerpoint/2010/main" val="222358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0" i="0" u="none" strike="noStrike" kern="1200" cap="none" spc="0" normalizeH="0" baseline="0" noProof="0" dirty="0">
                <a:ln>
                  <a:noFill/>
                </a:ln>
                <a:solidFill>
                  <a:srgbClr val="002050">
                    <a:lumMod val="75000"/>
                  </a:srgbClr>
                </a:solidFill>
                <a:effectLst/>
                <a:uLnTx/>
                <a:uFillTx/>
                <a:latin typeface="Segoe UI Light"/>
                <a:ea typeface="+mn-ea"/>
                <a:cs typeface="+mn-cs"/>
              </a:rPr>
              <a:t>multiple countries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multiple</a:t>
            </a:r>
            <a:r>
              <a:rPr kumimoji="0" lang="en-US" sz="2400" b="1" i="0" u="none" strike="noStrike" kern="1200" cap="none" spc="0" normalizeH="0" baseline="0" noProof="0" dirty="0">
                <a:ln>
                  <a:noFill/>
                </a:ln>
                <a:solidFill>
                  <a:srgbClr val="4472C4"/>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3581783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Tree>
    <p:extLst>
      <p:ext uri="{BB962C8B-B14F-4D97-AF65-F5344CB8AC3E}">
        <p14:creationId xmlns:p14="http://schemas.microsoft.com/office/powerpoint/2010/main" val="20384418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89"/>
            <a:ext cx="12436475" cy="617652"/>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Design a Simple Solution</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Accounts and Plumbing</a:t>
            </a:r>
          </a:p>
        </p:txBody>
      </p:sp>
      <p:sp>
        <p:nvSpPr>
          <p:cNvPr id="8" name="Rectangle 7"/>
          <p:cNvSpPr/>
          <p:nvPr/>
        </p:nvSpPr>
        <p:spPr>
          <a:xfrm rot="16200000">
            <a:off x="5270723" y="3987044"/>
            <a:ext cx="560775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295185" y="1413999"/>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a:off x="8275637" y="1516060"/>
            <a:ext cx="0" cy="5014082"/>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495986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the Microsoft Azure Portal</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637" y="1135062"/>
            <a:ext cx="6858000" cy="5568996"/>
          </a:xfrm>
          <a:prstGeom prst="rect">
            <a:avLst/>
          </a:prstGeom>
        </p:spPr>
      </p:pic>
    </p:spTree>
    <p:extLst>
      <p:ext uri="{BB962C8B-B14F-4D97-AF65-F5344CB8AC3E}">
        <p14:creationId xmlns:p14="http://schemas.microsoft.com/office/powerpoint/2010/main" val="8968759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5" name="Picture 4"/>
          <p:cNvPicPr>
            <a:picLocks noChangeAspect="1"/>
          </p:cNvPicPr>
          <p:nvPr/>
        </p:nvPicPr>
        <p:blipFill>
          <a:blip r:embed="rId3"/>
          <a:stretch>
            <a:fillRect/>
          </a:stretch>
        </p:blipFill>
        <p:spPr>
          <a:xfrm>
            <a:off x="135235" y="1058862"/>
            <a:ext cx="11950402" cy="5791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00138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3" name="Picture 2"/>
          <p:cNvPicPr>
            <a:picLocks noChangeAspect="1"/>
          </p:cNvPicPr>
          <p:nvPr/>
        </p:nvPicPr>
        <p:blipFill>
          <a:blip r:embed="rId3"/>
          <a:stretch>
            <a:fillRect/>
          </a:stretch>
        </p:blipFill>
        <p:spPr>
          <a:xfrm>
            <a:off x="122237" y="784500"/>
            <a:ext cx="9220200" cy="6075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35478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Working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Shared Development</a:t>
            </a:r>
          </a:p>
        </p:txBody>
      </p:sp>
      <p:sp>
        <p:nvSpPr>
          <p:cNvPr id="8" name="Rectangle 7"/>
          <p:cNvSpPr/>
          <p:nvPr/>
        </p:nvSpPr>
        <p:spPr>
          <a:xfrm rot="16200000">
            <a:off x="5245553" y="3961875"/>
            <a:ext cx="56580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5433" y="1402156"/>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DSVM and Containers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a:defRPr/>
            </a:pPr>
            <a:r>
              <a:rPr lang="en-US" sz="2400" dirty="0">
                <a:solidFill>
                  <a:srgbClr val="353535"/>
                </a:solidFill>
              </a:rPr>
              <a:t>Visual Studio and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r>
              <a:rPr lang="en-US" sz="2400" dirty="0"/>
              <a:t>“Codeless Coding”</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89861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113837" y="601662"/>
            <a:ext cx="30480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122237" y="827214"/>
            <a:ext cx="8839200" cy="6099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9144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sp>
        <p:nvSpPr>
          <p:cNvPr id="6" name="Rectangle 5"/>
          <p:cNvSpPr/>
          <p:nvPr/>
        </p:nvSpPr>
        <p:spPr>
          <a:xfrm>
            <a:off x="122237" y="93274"/>
            <a:ext cx="6934200" cy="6786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200" dirty="0">
                <a:solidFill>
                  <a:srgbClr val="4472C4"/>
                </a:solidFill>
              </a:rPr>
              <a:t>R Tools for Visual Studio</a:t>
            </a:r>
          </a:p>
          <a:p>
            <a:pPr marL="285750" indent="-285750">
              <a:lnSpc>
                <a:spcPct val="150000"/>
              </a:lnSpc>
              <a:buFont typeface="Arial" panose="020B0604020202020204" pitchFamily="34" charset="0"/>
              <a:buChar char="•"/>
            </a:pPr>
            <a:r>
              <a:rPr lang="en-US" sz="2200" dirty="0"/>
              <a:t>Python Tools for Visual Studio</a:t>
            </a:r>
          </a:p>
          <a:p>
            <a:pPr marL="285750" indent="-285750">
              <a:lnSpc>
                <a:spcPct val="150000"/>
              </a:lnSpc>
              <a:buFont typeface="Arial" panose="020B0604020202020204" pitchFamily="34" charset="0"/>
              <a:buChar char="•"/>
            </a:pPr>
            <a:r>
              <a:rPr lang="en-US" sz="2200" dirty="0">
                <a:solidFill>
                  <a:srgbClr val="0078D7"/>
                </a:solidFill>
              </a:rPr>
              <a:t>Azure Data Lake and Stream Analytics tools for Visual Studio </a:t>
            </a:r>
            <a:r>
              <a:rPr lang="en-US" sz="2400" dirty="0">
                <a:solidFill>
                  <a:srgbClr val="0078D7"/>
                </a:solidFill>
              </a:rPr>
              <a:t>(U-SQL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200" dirty="0">
                <a:solidFill>
                  <a:srgbClr val="4472C4"/>
                </a:solidFill>
              </a:rPr>
              <a:t>The Data Science Workload for VS2017</a:t>
            </a:r>
          </a:p>
          <a:p>
            <a:pPr marL="285750" indent="-285750">
              <a:lnSpc>
                <a:spcPct val="150000"/>
              </a:lnSpc>
              <a:buFont typeface="Arial" panose="020B0604020202020204" pitchFamily="34" charset="0"/>
              <a:buChar char="•"/>
            </a:pPr>
            <a:r>
              <a:rPr lang="en-US" sz="2200" dirty="0"/>
              <a:t>PowerShell tools for Visual Studio</a:t>
            </a:r>
          </a:p>
          <a:p>
            <a:pPr marL="285750" indent="-285750">
              <a:lnSpc>
                <a:spcPct val="150000"/>
              </a:lnSpc>
              <a:buFont typeface="Arial" panose="020B0604020202020204" pitchFamily="34" charset="0"/>
              <a:buChar char="•"/>
            </a:pPr>
            <a:r>
              <a:rPr lang="en-US" sz="2200" dirty="0">
                <a:solidFill>
                  <a:srgbClr val="4472C4"/>
                </a:solidFill>
              </a:rPr>
              <a:t>Cloud Explorer for Visual</a:t>
            </a:r>
          </a:p>
          <a:p>
            <a:pPr marL="285750" indent="-285750">
              <a:lnSpc>
                <a:spcPct val="150000"/>
              </a:lnSpc>
              <a:buFont typeface="Arial" panose="020B0604020202020204" pitchFamily="34" charset="0"/>
              <a:buChar char="•"/>
            </a:pPr>
            <a:r>
              <a:rPr lang="en-US" sz="2200" dirty="0"/>
              <a:t>Azure Storage Add-in</a:t>
            </a:r>
          </a:p>
          <a:p>
            <a:pPr marL="285750" indent="-285750">
              <a:lnSpc>
                <a:spcPct val="150000"/>
              </a:lnSpc>
              <a:buFont typeface="Arial" panose="020B0604020202020204" pitchFamily="34" charset="0"/>
              <a:buChar char="•"/>
            </a:pPr>
            <a:r>
              <a:rPr lang="en-US" sz="2200" dirty="0">
                <a:solidFill>
                  <a:srgbClr val="4472C4"/>
                </a:solidFill>
              </a:rPr>
              <a:t>HDInsight Tools for Visual Studio</a:t>
            </a:r>
          </a:p>
          <a:p>
            <a:pPr marL="285750" indent="-285750">
              <a:lnSpc>
                <a:spcPct val="150000"/>
              </a:lnSpc>
              <a:buFont typeface="Arial" panose="020B0604020202020204" pitchFamily="34" charset="0"/>
              <a:buChar char="•"/>
            </a:pPr>
            <a:r>
              <a:rPr lang="en-US" sz="2200" dirty="0">
                <a:solidFill>
                  <a:srgbClr val="4472C4"/>
                </a:solidFill>
              </a:rPr>
              <a:t>Azure Data Factory with Visual Studio</a:t>
            </a:r>
          </a:p>
          <a:p>
            <a:pPr marL="285750" indent="-285750">
              <a:lnSpc>
                <a:spcPct val="150000"/>
              </a:lnSpc>
              <a:buFont typeface="Arial" panose="020B0604020202020204" pitchFamily="34" charset="0"/>
              <a:buChar char="•"/>
            </a:pPr>
            <a:r>
              <a:rPr lang="en-US" sz="2200" dirty="0"/>
              <a:t>SQL Data Warehouse with Visual Studio</a:t>
            </a:r>
          </a:p>
          <a:p>
            <a:pPr marL="285750" indent="-285750">
              <a:lnSpc>
                <a:spcPct val="150000"/>
              </a:lnSpc>
              <a:buFont typeface="Arial" panose="020B0604020202020204" pitchFamily="34" charset="0"/>
              <a:buChar char="•"/>
            </a:pPr>
            <a:r>
              <a:rPr lang="en-US" sz="2200" dirty="0">
                <a:solidFill>
                  <a:srgbClr val="4472C4"/>
                </a:solidFill>
              </a:rPr>
              <a:t>Azure Analysis Services with Visual Studio</a:t>
            </a:r>
          </a:p>
        </p:txBody>
      </p:sp>
      <p:pic>
        <p:nvPicPr>
          <p:cNvPr id="7" name="Picture 6"/>
          <p:cNvPicPr>
            <a:picLocks noChangeAspect="1"/>
          </p:cNvPicPr>
          <p:nvPr/>
        </p:nvPicPr>
        <p:blipFill>
          <a:blip r:embed="rId3"/>
          <a:stretch>
            <a:fillRect/>
          </a:stretch>
        </p:blipFill>
        <p:spPr>
          <a:xfrm>
            <a:off x="5456237" y="2137385"/>
            <a:ext cx="6597791" cy="3755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66363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23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Data Lineage with the Azure Data Catalog</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Demo:</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Data Flow</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2619" y="1287460"/>
            <a:ext cx="3962400" cy="34163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Data Factory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with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020282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12436475" cy="740245"/>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5" name="Picture 4"/>
          <p:cNvPicPr>
            <a:picLocks noChangeAspect="1"/>
          </p:cNvPicPr>
          <p:nvPr/>
        </p:nvPicPr>
        <p:blipFill>
          <a:blip r:embed="rId3"/>
          <a:stretch>
            <a:fillRect/>
          </a:stretch>
        </p:blipFill>
        <p:spPr>
          <a:xfrm>
            <a:off x="122237" y="144462"/>
            <a:ext cx="4833258" cy="3657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932237" y="1962536"/>
            <a:ext cx="7372350" cy="4895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35377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26682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Build and Test</a:t>
            </a:r>
          </a:p>
        </p:txBody>
      </p:sp>
      <p:sp>
        <p:nvSpPr>
          <p:cNvPr id="8" name="Rectangle 7"/>
          <p:cNvSpPr/>
          <p:nvPr/>
        </p:nvSpPr>
        <p:spPr>
          <a:xfrm rot="16200000">
            <a:off x="5332208" y="4048529"/>
            <a:ext cx="548478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a:t>
            </a:r>
            <a:r>
              <a:rPr kumimoji="0" lang="en-US" sz="2400" b="0" i="0" u="none" strike="noStrike" kern="1200" cap="none" spc="0" normalizeH="0" noProof="0" dirty="0">
                <a:ln>
                  <a:noFill/>
                </a:ln>
                <a:solidFill>
                  <a:srgbClr val="4472C4"/>
                </a:solidFill>
                <a:effectLst/>
                <a:uLnTx/>
                <a:uFillTx/>
                <a:latin typeface="Segoe UI Semilight"/>
                <a:ea typeface="+mn-ea"/>
                <a:cs typeface="+mn-cs"/>
              </a:rPr>
              <a:t>Test, Package</a:t>
            </a:r>
            <a:endParaRPr kumimoji="0" lang="en-US" sz="2400" b="0" i="0" u="none" strike="noStrike" kern="1200" cap="none" spc="0" normalizeH="0" baseline="0" noProof="0" dirty="0">
              <a:ln>
                <a:noFill/>
              </a:ln>
              <a:solidFill>
                <a:srgbClr val="4472C4"/>
              </a:solidFill>
              <a:effectLst/>
              <a:uLnTx/>
              <a:uFillTx/>
              <a:latin typeface="Segoe UI Semilight"/>
              <a:ea typeface="+mn-ea"/>
              <a:cs typeface="+mn-cs"/>
            </a:endParaRPr>
          </a:p>
        </p:txBody>
      </p:sp>
      <p:sp>
        <p:nvSpPr>
          <p:cNvPr id="9" name="Rectangle 8"/>
          <p:cNvSpPr/>
          <p:nvPr/>
        </p:nvSpPr>
        <p:spPr>
          <a:xfrm>
            <a:off x="8340087" y="1536969"/>
            <a:ext cx="3962400" cy="452431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Deployment Service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DSC</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and Visual Studio Online,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Data Factory</a:t>
            </a:r>
          </a:p>
        </p:txBody>
      </p:sp>
      <p:cxnSp>
        <p:nvCxnSpPr>
          <p:cNvPr id="10" name="Straight Connector 9"/>
          <p:cNvCxnSpPr/>
          <p:nvPr/>
        </p:nvCxnSpPr>
        <p:spPr>
          <a:xfrm flipH="1">
            <a:off x="8275637" y="1668462"/>
            <a:ext cx="64450" cy="48616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667592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144462"/>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999037" y="2278061"/>
            <a:ext cx="5486400" cy="453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6856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0" y="31091"/>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2726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4" name="Picture 3"/>
          <p:cNvPicPr>
            <a:picLocks noChangeAspect="1"/>
          </p:cNvPicPr>
          <p:nvPr/>
        </p:nvPicPr>
        <p:blipFill>
          <a:blip r:embed="rId5"/>
          <a:stretch>
            <a:fillRect/>
          </a:stretch>
        </p:blipFill>
        <p:spPr>
          <a:xfrm>
            <a:off x="6561957" y="3116262"/>
            <a:ext cx="6128150" cy="4078762"/>
          </a:xfrm>
          <a:prstGeom prst="rect">
            <a:avLst/>
          </a:prstGeom>
        </p:spPr>
      </p:pic>
      <p:pic>
        <p:nvPicPr>
          <p:cNvPr id="5" name="Picture 4"/>
          <p:cNvPicPr>
            <a:picLocks noChangeAspect="1"/>
          </p:cNvPicPr>
          <p:nvPr/>
        </p:nvPicPr>
        <p:blipFill>
          <a:blip r:embed="rId6"/>
          <a:stretch>
            <a:fillRect/>
          </a:stretch>
        </p:blipFill>
        <p:spPr>
          <a:xfrm>
            <a:off x="58102" y="591752"/>
            <a:ext cx="6596444" cy="6559865"/>
          </a:xfrm>
          <a:prstGeom prst="rect">
            <a:avLst/>
          </a:prstGeom>
        </p:spPr>
      </p:pic>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 – git integration</a:t>
            </a:r>
          </a:p>
        </p:txBody>
      </p:sp>
      <p:pic>
        <p:nvPicPr>
          <p:cNvPr id="3" name="Picture 2"/>
          <p:cNvPicPr>
            <a:picLocks noChangeAspect="1"/>
          </p:cNvPicPr>
          <p:nvPr/>
        </p:nvPicPr>
        <p:blipFill>
          <a:blip r:embed="rId3"/>
          <a:stretch>
            <a:fillRect/>
          </a:stretch>
        </p:blipFill>
        <p:spPr>
          <a:xfrm>
            <a:off x="198436" y="999744"/>
            <a:ext cx="10324365" cy="5807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5397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TDSP and DevOps - CI/CD Example</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Security</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Test, Monitoring</a:t>
            </a:r>
          </a:p>
        </p:txBody>
      </p:sp>
      <p:sp>
        <p:nvSpPr>
          <p:cNvPr id="9" name="Rectangle 8"/>
          <p:cNvSpPr/>
          <p:nvPr/>
        </p:nvSpPr>
        <p:spPr>
          <a:xfrm>
            <a:off x="8375874" y="1267163"/>
            <a:ext cx="3962400" cy="5262979"/>
          </a:xfrm>
          <a:prstGeom prst="rect">
            <a:avLst/>
          </a:prstGeom>
        </p:spPr>
        <p:txBody>
          <a:bodyPr wrap="square">
            <a:spAutoFit/>
          </a:bodyPr>
          <a:lstStyle/>
          <a:p>
            <a:pPr>
              <a:defRPr/>
            </a:pPr>
            <a:r>
              <a:rPr lang="en-US" sz="2400" dirty="0">
                <a:solidFill>
                  <a:srgbClr val="353535"/>
                </a:solidFill>
              </a:rPr>
              <a:t>Azure Trust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Threat Modeling Tool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Attack Surface Analyzer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363662"/>
            <a:ext cx="0" cy="5166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1101251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4846637" y="697298"/>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93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8154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lang="en-US" sz="3200" kern="0" dirty="0">
                <a:solidFill>
                  <a:srgbClr val="FFFF00"/>
                </a:solidFill>
                <a:latin typeface="Segoe UI"/>
                <a:ea typeface="Segoe UI" pitchFamily="34" charset="0"/>
                <a:cs typeface="Segoe UI" pitchFamily="34" charset="0"/>
              </a:rPr>
              <a:t>Create a Threat Model with the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Y </a:t>
            </a:r>
            <a:r>
              <a:rPr kumimoji="0" lang="en-US" sz="4000" b="0" i="0" u="none" strike="noStrike" kern="1200" cap="none" spc="-102" normalizeH="0" baseline="0" noProof="0" dirty="0" err="1">
                <a:ln w="3175">
                  <a:noFill/>
                </a:ln>
                <a:solidFill>
                  <a:schemeClr val="bg2">
                    <a:lumMod val="75000"/>
                    <a:lumOff val="25000"/>
                  </a:schemeClr>
                </a:solidFill>
                <a:effectLst/>
                <a:uLnTx/>
                <a:uFillTx/>
                <a:latin typeface="Segoe UI Light"/>
                <a:ea typeface="+mn-ea"/>
                <a:cs typeface="Segoe UI" pitchFamily="34" charset="0"/>
              </a:rPr>
              <a:t>Mucho</a:t>
            </a:r>
            <a:r>
              <a:rPr kumimoji="0" lang="en-US" sz="4000" b="0" i="0" u="none" strike="noStrike" kern="1200" cap="none" spc="-102" normalizeH="0" noProof="0" dirty="0">
                <a:ln w="3175">
                  <a:noFill/>
                </a:ln>
                <a:solidFill>
                  <a:schemeClr val="bg2">
                    <a:lumMod val="75000"/>
                    <a:lumOff val="25000"/>
                  </a:schemeClr>
                </a:solidFill>
                <a:effectLst/>
                <a:uLnTx/>
                <a:uFillTx/>
                <a:latin typeface="Segoe UI Light"/>
                <a:ea typeface="+mn-ea"/>
                <a:cs typeface="Segoe UI" pitchFamily="34" charset="0"/>
              </a:rPr>
              <a:t> Mas</a:t>
            </a:r>
            <a:endPar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endParaRPr>
          </a:p>
        </p:txBody>
      </p:sp>
      <p:sp>
        <p:nvSpPr>
          <p:cNvPr id="8" name="Rectangle 7"/>
          <p:cNvSpPr/>
          <p:nvPr/>
        </p:nvSpPr>
        <p:spPr>
          <a:xfrm rot="16200000">
            <a:off x="5359853" y="4076175"/>
            <a:ext cx="54294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All</a:t>
            </a:r>
          </a:p>
        </p:txBody>
      </p:sp>
      <p:sp>
        <p:nvSpPr>
          <p:cNvPr id="9" name="Rectangle 8"/>
          <p:cNvSpPr/>
          <p:nvPr/>
        </p:nvSpPr>
        <p:spPr>
          <a:xfrm>
            <a:off x="8305433" y="1592260"/>
            <a:ext cx="3962400" cy="156966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Monitoring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Continuous</a:t>
            </a:r>
            <a:r>
              <a:rPr kumimoji="0" lang="en-US" sz="2400" b="0" i="0" u="none" strike="noStrike" kern="1200" cap="none" spc="0" normalizeH="0" noProof="0" dirty="0">
                <a:ln>
                  <a:noFill/>
                </a:ln>
                <a:solidFill>
                  <a:srgbClr val="353535"/>
                </a:solidFill>
                <a:effectLst/>
                <a:uLnTx/>
                <a:uFillTx/>
                <a:latin typeface="Segoe UI Semilight"/>
                <a:ea typeface="+mn-ea"/>
                <a:cs typeface="+mn-cs"/>
              </a:rPr>
              <a:t> Integration, Testing, Development</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744662"/>
            <a:ext cx="0" cy="4785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52270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Tree>
    <p:extLst>
      <p:ext uri="{BB962C8B-B14F-4D97-AF65-F5344CB8AC3E}">
        <p14:creationId xmlns:p14="http://schemas.microsoft.com/office/powerpoint/2010/main" val="1534947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83779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the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6254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754062"/>
            <a:ext cx="10922287" cy="6139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8787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Working with  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a:t>
            </a:r>
            <a:r>
              <a:rPr lang="en-US" dirty="0" err="1">
                <a:hlinkClick r:id="rId3"/>
              </a:rPr>
              <a:t>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4"/>
              </a:rPr>
              <a:t>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5"/>
              </a:rPr>
              <a:t>TalkDevOps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evals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HOLs: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6"/>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6"/>
              </a:rPr>
              <a:t>devopsmva</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err="1">
                <a:solidFill>
                  <a:schemeClr val="bg1"/>
                </a:solidFill>
              </a:rPr>
              <a:t>BuckWoody.Wordpress.Com</a:t>
            </a:r>
            <a:endParaRPr lang="en-US" sz="4400" dirty="0">
              <a:solidFill>
                <a:schemeClr val="bg1"/>
              </a:solidFill>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7637" y="6624"/>
            <a:ext cx="3391764" cy="1585637"/>
          </a:xfrm>
        </p:spPr>
        <p:txBody>
          <a:bodyPr vert="horz" wrap="square" lIns="146304" tIns="91440" rIns="146304" bIns="91440" rtlCol="0" anchor="t">
            <a:noAutofit/>
          </a:bodyPr>
          <a:lstStyle/>
          <a:p>
            <a:pPr algn="r"/>
            <a:r>
              <a:rPr lang="en-US" sz="4000" dirty="0">
                <a:solidFill>
                  <a:schemeClr val="bg1">
                    <a:lumMod val="50000"/>
                  </a:schemeClr>
                </a:solidFill>
              </a:rPr>
              <a:t>Advanced Analytics</a:t>
            </a:r>
          </a:p>
        </p:txBody>
      </p:sp>
      <p:graphicFrame>
        <p:nvGraphicFramePr>
          <p:cNvPr id="3" name="Diagram 2"/>
          <p:cNvGraphicFramePr/>
          <p:nvPr>
            <p:extLst>
              <p:ext uri="{D42A27DB-BD31-4B8C-83A1-F6EECF244321}">
                <p14:modId xmlns:p14="http://schemas.microsoft.com/office/powerpoint/2010/main" val="2702505177"/>
              </p:ext>
            </p:extLst>
          </p:nvPr>
        </p:nvGraphicFramePr>
        <p:xfrm>
          <a:off x="198437" y="397741"/>
          <a:ext cx="11887199" cy="6420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3533775" cy="2068513"/>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latin typeface="+mj-lt"/>
              </a:rPr>
              <a:t>The Team Data Science </a:t>
            </a:r>
            <a:r>
              <a:rPr lang="en-US" sz="4000" dirty="0">
                <a:solidFill>
                  <a:schemeClr val="bg2">
                    <a:lumMod val="75000"/>
                    <a:lumOff val="25000"/>
                  </a:schemeClr>
                </a:solidFill>
                <a:latin typeface="+mj-lt"/>
              </a:rPr>
              <a:t>Process</a:t>
            </a:r>
            <a:r>
              <a:rPr lang="en-US" sz="4000"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2365005066"/>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3551238" cy="2667001"/>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rPr>
              <a:t>The Azure </a:t>
            </a:r>
            <a:r>
              <a:rPr lang="en-US" sz="4000" dirty="0">
                <a:solidFill>
                  <a:schemeClr val="bg2">
                    <a:lumMod val="75000"/>
                    <a:lumOff val="25000"/>
                  </a:schemeClr>
                </a:solidFill>
              </a:rPr>
              <a:t>Platform</a:t>
            </a:r>
            <a:br>
              <a:rPr lang="en-US" sz="4000" dirty="0">
                <a:solidFill>
                  <a:srgbClr val="00B050"/>
                </a:solidFill>
              </a:rPr>
            </a:br>
            <a:r>
              <a:rPr lang="en-US" sz="4000" dirty="0"/>
              <a:t>For Advanced Analytics</a:t>
            </a:r>
          </a:p>
        </p:txBody>
      </p:sp>
      <p:graphicFrame>
        <p:nvGraphicFramePr>
          <p:cNvPr id="3" name="Diagram 2"/>
          <p:cNvGraphicFramePr/>
          <p:nvPr>
            <p:extLst>
              <p:ext uri="{D42A27DB-BD31-4B8C-83A1-F6EECF244321}">
                <p14:modId xmlns:p14="http://schemas.microsoft.com/office/powerpoint/2010/main" val="646885731"/>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Processes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17701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04e01bb1-6d80-42e9-ae53-416b1e8aa845"/>
    <ds:schemaRef ds:uri="http://schemas.microsoft.com/sharepoint/v3"/>
    <ds:schemaRef ds:uri="230e9df3-be65-4c73-a93b-d1236ebd677e"/>
    <ds:schemaRef ds:uri="http://purl.org/dc/terms/"/>
    <ds:schemaRef ds:uri="http://schemas.microsoft.com/office/infopath/2007/PartnerControls"/>
    <ds:schemaRef ds:uri="e889e55c-35cf-43c7-aaf4-cf2500919dd8"/>
    <ds:schemaRef ds:uri="http://www.w3.org/XML/1998/namespac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338</TotalTime>
  <Words>5165</Words>
  <Application>Microsoft Office PowerPoint</Application>
  <PresentationFormat>Custom</PresentationFormat>
  <Paragraphs>708</Paragraphs>
  <Slides>54</Slides>
  <Notes>54</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0" baseType="lpstr">
      <vt:lpstr>Arial</vt:lpstr>
      <vt:lpstr>Calibri</vt:lpstr>
      <vt:lpstr>Consolas</vt:lpstr>
      <vt:lpstr>Segoe UI</vt:lpstr>
      <vt:lpstr>Segoe UI Light</vt:lpstr>
      <vt:lpstr>Segoe UI Semilight</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Advanced Analytics</vt:lpstr>
      <vt:lpstr>Advanced Analytics</vt:lpstr>
      <vt:lpstr>The Team Data Science Process </vt:lpstr>
      <vt:lpstr>The Azure Platform For Advanced Analytics</vt:lpstr>
      <vt:lpstr>DevOps Processes</vt:lpstr>
      <vt:lpstr>ITIL</vt:lpstr>
      <vt:lpstr>PowerPoint Presentation</vt:lpstr>
      <vt:lpstr>PowerPoint Presentation</vt:lpstr>
      <vt:lpstr>PowerPoint Presentation</vt:lpstr>
      <vt:lpstr>PowerPoint Presentation</vt:lpstr>
      <vt:lpstr>PowerPoint Presentation</vt:lpstr>
      <vt:lpstr>Architecture Design – Telling the Story</vt:lpstr>
      <vt:lpstr>PowerPoint Presentation</vt:lpstr>
      <vt:lpstr>PowerPoint Presentation</vt:lpstr>
      <vt:lpstr>PowerPoint Presentation</vt:lpstr>
      <vt:lpstr>Document the Data - Azure Data Catalog</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Build Tasks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Buck Woody</cp:lastModifiedBy>
  <cp:revision>70</cp:revision>
  <dcterms:created xsi:type="dcterms:W3CDTF">2017-08-29T11:26:03Z</dcterms:created>
  <dcterms:modified xsi:type="dcterms:W3CDTF">2017-10-17T15:05:43Z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